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92" r:id="rId2"/>
    <p:sldId id="743" r:id="rId3"/>
    <p:sldId id="745" r:id="rId4"/>
    <p:sldId id="417" r:id="rId5"/>
    <p:sldId id="418" r:id="rId6"/>
    <p:sldId id="419" r:id="rId7"/>
    <p:sldId id="420" r:id="rId8"/>
    <p:sldId id="421" r:id="rId9"/>
    <p:sldId id="422" r:id="rId10"/>
    <p:sldId id="423" r:id="rId11"/>
    <p:sldId id="424" r:id="rId12"/>
    <p:sldId id="751" r:id="rId13"/>
    <p:sldId id="426" r:id="rId14"/>
    <p:sldId id="469" r:id="rId15"/>
    <p:sldId id="470" r:id="rId16"/>
    <p:sldId id="471" r:id="rId17"/>
    <p:sldId id="457" r:id="rId18"/>
    <p:sldId id="458" r:id="rId19"/>
    <p:sldId id="459" r:id="rId20"/>
    <p:sldId id="462" r:id="rId21"/>
    <p:sldId id="463" r:id="rId22"/>
    <p:sldId id="465" r:id="rId23"/>
    <p:sldId id="753" r:id="rId24"/>
    <p:sldId id="744" r:id="rId25"/>
    <p:sldId id="746" r:id="rId26"/>
    <p:sldId id="427" r:id="rId27"/>
    <p:sldId id="428" r:id="rId28"/>
    <p:sldId id="752" r:id="rId29"/>
    <p:sldId id="429" r:id="rId30"/>
    <p:sldId id="430" r:id="rId31"/>
    <p:sldId id="748" r:id="rId32"/>
    <p:sldId id="431" r:id="rId33"/>
    <p:sldId id="464" r:id="rId34"/>
    <p:sldId id="432" r:id="rId35"/>
    <p:sldId id="749" r:id="rId36"/>
    <p:sldId id="434" r:id="rId37"/>
    <p:sldId id="756" r:id="rId38"/>
    <p:sldId id="754" r:id="rId39"/>
    <p:sldId id="755" r:id="rId40"/>
    <p:sldId id="436" r:id="rId41"/>
    <p:sldId id="467" r:id="rId42"/>
    <p:sldId id="757" r:id="rId43"/>
    <p:sldId id="758" r:id="rId44"/>
    <p:sldId id="759" r:id="rId45"/>
    <p:sldId id="760" r:id="rId46"/>
    <p:sldId id="468" r:id="rId47"/>
    <p:sldId id="763" r:id="rId48"/>
    <p:sldId id="750" r:id="rId49"/>
    <p:sldId id="764" r:id="rId50"/>
    <p:sldId id="761" r:id="rId51"/>
    <p:sldId id="762" r:id="rId52"/>
    <p:sldId id="713" r:id="rId53"/>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3"/>
    <p:restoredTop sz="94694"/>
  </p:normalViewPr>
  <p:slideViewPr>
    <p:cSldViewPr snapToGrid="0" snapToObjects="1">
      <p:cViewPr varScale="1">
        <p:scale>
          <a:sx n="75" d="100"/>
          <a:sy n="75" d="100"/>
        </p:scale>
        <p:origin x="946" y="4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userId="734048d45b8f99b5" providerId="LiveId" clId="{14738485-90EB-40A5-ABE3-15F79809C388}"/>
    <pc:docChg chg="undo custSel addSld delSld modSld">
      <pc:chgData name="ALEXANDRE" userId="734048d45b8f99b5" providerId="LiveId" clId="{14738485-90EB-40A5-ABE3-15F79809C388}" dt="2021-05-11T11:20:12.905" v="1305" actId="20577"/>
      <pc:docMkLst>
        <pc:docMk/>
      </pc:docMkLst>
      <pc:sldChg chg="addSp delSp modSp mod">
        <pc:chgData name="ALEXANDRE" userId="734048d45b8f99b5" providerId="LiveId" clId="{14738485-90EB-40A5-ABE3-15F79809C388}" dt="2021-05-11T10:26:22.379" v="305" actId="27636"/>
        <pc:sldMkLst>
          <pc:docMk/>
          <pc:sldMk cId="3290188060" sldId="290"/>
        </pc:sldMkLst>
        <pc:spChg chg="del">
          <ac:chgData name="ALEXANDRE" userId="734048d45b8f99b5" providerId="LiveId" clId="{14738485-90EB-40A5-ABE3-15F79809C388}" dt="2021-05-11T10:18:45.613" v="60" actId="478"/>
          <ac:spMkLst>
            <pc:docMk/>
            <pc:sldMk cId="3290188060" sldId="290"/>
            <ac:spMk id="3" creationId="{63E033EA-35F0-2F4C-AF77-74218FE84847}"/>
          </ac:spMkLst>
        </pc:spChg>
        <pc:spChg chg="mod">
          <ac:chgData name="ALEXANDRE" userId="734048d45b8f99b5" providerId="LiveId" clId="{14738485-90EB-40A5-ABE3-15F79809C388}" dt="2021-05-11T10:23:31.347" v="266" actId="1076"/>
          <ac:spMkLst>
            <pc:docMk/>
            <pc:sldMk cId="3290188060" sldId="290"/>
            <ac:spMk id="4" creationId="{10FC7B3D-DECB-6B4A-B36D-F34E590AB03F}"/>
          </ac:spMkLst>
        </pc:spChg>
        <pc:spChg chg="mod">
          <ac:chgData name="ALEXANDRE" userId="734048d45b8f99b5" providerId="LiveId" clId="{14738485-90EB-40A5-ABE3-15F79809C388}" dt="2021-05-11T10:26:22.379" v="305" actId="27636"/>
          <ac:spMkLst>
            <pc:docMk/>
            <pc:sldMk cId="3290188060" sldId="290"/>
            <ac:spMk id="5" creationId="{9EA39031-E3A7-1E43-8BB3-77F0B1C8C3DA}"/>
          </ac:spMkLst>
        </pc:spChg>
        <pc:spChg chg="del">
          <ac:chgData name="ALEXANDRE" userId="734048d45b8f99b5" providerId="LiveId" clId="{14738485-90EB-40A5-ABE3-15F79809C388}" dt="2021-05-11T10:18:45.613" v="60" actId="478"/>
          <ac:spMkLst>
            <pc:docMk/>
            <pc:sldMk cId="3290188060" sldId="290"/>
            <ac:spMk id="6" creationId="{22B21793-9187-1942-9A78-94FC336DCE6F}"/>
          </ac:spMkLst>
        </pc:spChg>
        <pc:picChg chg="del">
          <ac:chgData name="ALEXANDRE" userId="734048d45b8f99b5" providerId="LiveId" clId="{14738485-90EB-40A5-ABE3-15F79809C388}" dt="2021-05-11T10:18:16.704" v="58" actId="478"/>
          <ac:picMkLst>
            <pc:docMk/>
            <pc:sldMk cId="3290188060" sldId="290"/>
            <ac:picMk id="2" creationId="{C64A20C4-6F6B-1042-AE20-EF3D78B401DE}"/>
          </ac:picMkLst>
        </pc:picChg>
        <pc:picChg chg="add mod">
          <ac:chgData name="ALEXANDRE" userId="734048d45b8f99b5" providerId="LiveId" clId="{14738485-90EB-40A5-ABE3-15F79809C388}" dt="2021-05-11T10:26:19.482" v="302" actId="14100"/>
          <ac:picMkLst>
            <pc:docMk/>
            <pc:sldMk cId="3290188060" sldId="290"/>
            <ac:picMk id="1026" creationId="{2D9E8237-1B25-4363-92BD-703D84B3EF83}"/>
          </ac:picMkLst>
        </pc:picChg>
      </pc:sldChg>
      <pc:sldChg chg="del">
        <pc:chgData name="ALEXANDRE" userId="734048d45b8f99b5" providerId="LiveId" clId="{14738485-90EB-40A5-ABE3-15F79809C388}" dt="2021-05-11T10:18:04.604" v="51" actId="47"/>
        <pc:sldMkLst>
          <pc:docMk/>
          <pc:sldMk cId="2899930310" sldId="340"/>
        </pc:sldMkLst>
      </pc:sldChg>
      <pc:sldChg chg="del">
        <pc:chgData name="ALEXANDRE" userId="734048d45b8f99b5" providerId="LiveId" clId="{14738485-90EB-40A5-ABE3-15F79809C388}" dt="2021-05-11T10:18:04.604" v="51" actId="47"/>
        <pc:sldMkLst>
          <pc:docMk/>
          <pc:sldMk cId="3039148063" sldId="346"/>
        </pc:sldMkLst>
      </pc:sldChg>
      <pc:sldChg chg="del">
        <pc:chgData name="ALEXANDRE" userId="734048d45b8f99b5" providerId="LiveId" clId="{14738485-90EB-40A5-ABE3-15F79809C388}" dt="2021-05-11T10:18:04.604" v="51" actId="47"/>
        <pc:sldMkLst>
          <pc:docMk/>
          <pc:sldMk cId="0" sldId="433"/>
        </pc:sldMkLst>
      </pc:sldChg>
      <pc:sldChg chg="del">
        <pc:chgData name="ALEXANDRE" userId="734048d45b8f99b5" providerId="LiveId" clId="{14738485-90EB-40A5-ABE3-15F79809C388}" dt="2021-05-11T10:18:04.604" v="51" actId="47"/>
        <pc:sldMkLst>
          <pc:docMk/>
          <pc:sldMk cId="0" sldId="434"/>
        </pc:sldMkLst>
      </pc:sldChg>
      <pc:sldChg chg="del">
        <pc:chgData name="ALEXANDRE" userId="734048d45b8f99b5" providerId="LiveId" clId="{14738485-90EB-40A5-ABE3-15F79809C388}" dt="2021-05-11T10:18:04.604" v="51" actId="47"/>
        <pc:sldMkLst>
          <pc:docMk/>
          <pc:sldMk cId="0" sldId="435"/>
        </pc:sldMkLst>
      </pc:sldChg>
      <pc:sldChg chg="del">
        <pc:chgData name="ALEXANDRE" userId="734048d45b8f99b5" providerId="LiveId" clId="{14738485-90EB-40A5-ABE3-15F79809C388}" dt="2021-05-11T10:18:04.604" v="51" actId="47"/>
        <pc:sldMkLst>
          <pc:docMk/>
          <pc:sldMk cId="0" sldId="436"/>
        </pc:sldMkLst>
      </pc:sldChg>
      <pc:sldChg chg="del">
        <pc:chgData name="ALEXANDRE" userId="734048d45b8f99b5" providerId="LiveId" clId="{14738485-90EB-40A5-ABE3-15F79809C388}" dt="2021-05-11T10:18:04.604" v="51" actId="47"/>
        <pc:sldMkLst>
          <pc:docMk/>
          <pc:sldMk cId="0" sldId="441"/>
        </pc:sldMkLst>
      </pc:sldChg>
      <pc:sldChg chg="del">
        <pc:chgData name="ALEXANDRE" userId="734048d45b8f99b5" providerId="LiveId" clId="{14738485-90EB-40A5-ABE3-15F79809C388}" dt="2021-05-11T10:18:04.604" v="51" actId="47"/>
        <pc:sldMkLst>
          <pc:docMk/>
          <pc:sldMk cId="0" sldId="442"/>
        </pc:sldMkLst>
      </pc:sldChg>
      <pc:sldChg chg="modSp mod">
        <pc:chgData name="ALEXANDRE" userId="734048d45b8f99b5" providerId="LiveId" clId="{14738485-90EB-40A5-ABE3-15F79809C388}" dt="2021-05-11T11:20:12.905" v="1305" actId="20577"/>
        <pc:sldMkLst>
          <pc:docMk/>
          <pc:sldMk cId="1028661493" sldId="743"/>
        </pc:sldMkLst>
        <pc:spChg chg="mod">
          <ac:chgData name="ALEXANDRE" userId="734048d45b8f99b5" providerId="LiveId" clId="{14738485-90EB-40A5-ABE3-15F79809C388}" dt="2021-05-11T11:20:12.905" v="1305" actId="20577"/>
          <ac:spMkLst>
            <pc:docMk/>
            <pc:sldMk cId="1028661493" sldId="743"/>
            <ac:spMk id="4" creationId="{10FC7B3D-DECB-6B4A-B36D-F34E590AB03F}"/>
          </ac:spMkLst>
        </pc:spChg>
        <pc:spChg chg="mod">
          <ac:chgData name="ALEXANDRE" userId="734048d45b8f99b5" providerId="LiveId" clId="{14738485-90EB-40A5-ABE3-15F79809C388}" dt="2021-05-11T10:17:26.068" v="37" actId="20577"/>
          <ac:spMkLst>
            <pc:docMk/>
            <pc:sldMk cId="1028661493" sldId="743"/>
            <ac:spMk id="7" creationId="{9033DC5E-112F-4E31-BEC8-F07E06D15EAD}"/>
          </ac:spMkLst>
        </pc:spChg>
      </pc:sldChg>
      <pc:sldChg chg="del">
        <pc:chgData name="ALEXANDRE" userId="734048d45b8f99b5" providerId="LiveId" clId="{14738485-90EB-40A5-ABE3-15F79809C388}" dt="2021-05-11T10:18:04.604" v="51" actId="47"/>
        <pc:sldMkLst>
          <pc:docMk/>
          <pc:sldMk cId="1505567385" sldId="744"/>
        </pc:sldMkLst>
      </pc:sldChg>
      <pc:sldChg chg="del">
        <pc:chgData name="ALEXANDRE" userId="734048d45b8f99b5" providerId="LiveId" clId="{14738485-90EB-40A5-ABE3-15F79809C388}" dt="2021-05-11T10:18:04.604" v="51" actId="47"/>
        <pc:sldMkLst>
          <pc:docMk/>
          <pc:sldMk cId="1335704578" sldId="746"/>
        </pc:sldMkLst>
      </pc:sldChg>
      <pc:sldChg chg="del">
        <pc:chgData name="ALEXANDRE" userId="734048d45b8f99b5" providerId="LiveId" clId="{14738485-90EB-40A5-ABE3-15F79809C388}" dt="2021-05-11T10:18:04.604" v="51" actId="47"/>
        <pc:sldMkLst>
          <pc:docMk/>
          <pc:sldMk cId="1833426755" sldId="747"/>
        </pc:sldMkLst>
      </pc:sldChg>
      <pc:sldChg chg="del">
        <pc:chgData name="ALEXANDRE" userId="734048d45b8f99b5" providerId="LiveId" clId="{14738485-90EB-40A5-ABE3-15F79809C388}" dt="2021-05-11T10:18:04.604" v="51" actId="47"/>
        <pc:sldMkLst>
          <pc:docMk/>
          <pc:sldMk cId="101130965" sldId="748"/>
        </pc:sldMkLst>
      </pc:sldChg>
      <pc:sldChg chg="del">
        <pc:chgData name="ALEXANDRE" userId="734048d45b8f99b5" providerId="LiveId" clId="{14738485-90EB-40A5-ABE3-15F79809C388}" dt="2021-05-11T10:18:04.604" v="51" actId="47"/>
        <pc:sldMkLst>
          <pc:docMk/>
          <pc:sldMk cId="1445195673" sldId="749"/>
        </pc:sldMkLst>
      </pc:sldChg>
      <pc:sldChg chg="del">
        <pc:chgData name="ALEXANDRE" userId="734048d45b8f99b5" providerId="LiveId" clId="{14738485-90EB-40A5-ABE3-15F79809C388}" dt="2021-05-11T10:18:04.604" v="51" actId="47"/>
        <pc:sldMkLst>
          <pc:docMk/>
          <pc:sldMk cId="3707134094" sldId="750"/>
        </pc:sldMkLst>
      </pc:sldChg>
      <pc:sldChg chg="del">
        <pc:chgData name="ALEXANDRE" userId="734048d45b8f99b5" providerId="LiveId" clId="{14738485-90EB-40A5-ABE3-15F79809C388}" dt="2021-05-11T10:18:04.604" v="51" actId="47"/>
        <pc:sldMkLst>
          <pc:docMk/>
          <pc:sldMk cId="3113865538" sldId="751"/>
        </pc:sldMkLst>
      </pc:sldChg>
      <pc:sldChg chg="del">
        <pc:chgData name="ALEXANDRE" userId="734048d45b8f99b5" providerId="LiveId" clId="{14738485-90EB-40A5-ABE3-15F79809C388}" dt="2021-05-11T10:18:04.604" v="51" actId="47"/>
        <pc:sldMkLst>
          <pc:docMk/>
          <pc:sldMk cId="284169596" sldId="752"/>
        </pc:sldMkLst>
      </pc:sldChg>
      <pc:sldChg chg="modSp del">
        <pc:chgData name="ALEXANDRE" userId="734048d45b8f99b5" providerId="LiveId" clId="{14738485-90EB-40A5-ABE3-15F79809C388}" dt="2021-05-11T11:19:55.399" v="1302" actId="47"/>
        <pc:sldMkLst>
          <pc:docMk/>
          <pc:sldMk cId="491513335" sldId="753"/>
        </pc:sldMkLst>
        <pc:spChg chg="mod">
          <ac:chgData name="ALEXANDRE" userId="734048d45b8f99b5" providerId="LiveId" clId="{14738485-90EB-40A5-ABE3-15F79809C388}" dt="2021-05-11T10:17:56.471" v="50" actId="20577"/>
          <ac:spMkLst>
            <pc:docMk/>
            <pc:sldMk cId="491513335" sldId="753"/>
            <ac:spMk id="2" creationId="{51696D48-BEA5-477D-8318-ACAEF21B04DF}"/>
          </ac:spMkLst>
        </pc:spChg>
      </pc:sldChg>
      <pc:sldChg chg="addSp delSp modSp add mod">
        <pc:chgData name="ALEXANDRE" userId="734048d45b8f99b5" providerId="LiveId" clId="{14738485-90EB-40A5-ABE3-15F79809C388}" dt="2021-05-11T10:26:29.086" v="309" actId="20577"/>
        <pc:sldMkLst>
          <pc:docMk/>
          <pc:sldMk cId="2356087190" sldId="754"/>
        </pc:sldMkLst>
        <pc:spChg chg="mod">
          <ac:chgData name="ALEXANDRE" userId="734048d45b8f99b5" providerId="LiveId" clId="{14738485-90EB-40A5-ABE3-15F79809C388}" dt="2021-05-11T10:25:06.562" v="291" actId="1076"/>
          <ac:spMkLst>
            <pc:docMk/>
            <pc:sldMk cId="2356087190" sldId="754"/>
            <ac:spMk id="4" creationId="{10FC7B3D-DECB-6B4A-B36D-F34E590AB03F}"/>
          </ac:spMkLst>
        </pc:spChg>
        <pc:spChg chg="mod">
          <ac:chgData name="ALEXANDRE" userId="734048d45b8f99b5" providerId="LiveId" clId="{14738485-90EB-40A5-ABE3-15F79809C388}" dt="2021-05-11T10:26:29.086" v="309" actId="20577"/>
          <ac:spMkLst>
            <pc:docMk/>
            <pc:sldMk cId="2356087190" sldId="754"/>
            <ac:spMk id="5" creationId="{9EA39031-E3A7-1E43-8BB3-77F0B1C8C3DA}"/>
          </ac:spMkLst>
        </pc:spChg>
        <pc:picChg chg="add mod">
          <ac:chgData name="ALEXANDRE" userId="734048d45b8f99b5" providerId="LiveId" clId="{14738485-90EB-40A5-ABE3-15F79809C388}" dt="2021-05-11T10:26:12.446" v="299" actId="14100"/>
          <ac:picMkLst>
            <pc:docMk/>
            <pc:sldMk cId="2356087190" sldId="754"/>
            <ac:picMk id="6" creationId="{9036609F-27DC-4824-B7D3-0AF24C3FA8CC}"/>
          </ac:picMkLst>
        </pc:picChg>
        <pc:picChg chg="del">
          <ac:chgData name="ALEXANDRE" userId="734048d45b8f99b5" providerId="LiveId" clId="{14738485-90EB-40A5-ABE3-15F79809C388}" dt="2021-05-11T10:25:03.155" v="290" actId="478"/>
          <ac:picMkLst>
            <pc:docMk/>
            <pc:sldMk cId="2356087190" sldId="754"/>
            <ac:picMk id="1026" creationId="{2D9E8237-1B25-4363-92BD-703D84B3EF83}"/>
          </ac:picMkLst>
        </pc:picChg>
      </pc:sldChg>
      <pc:sldChg chg="del">
        <pc:chgData name="ALEXANDRE" userId="734048d45b8f99b5" providerId="LiveId" clId="{14738485-90EB-40A5-ABE3-15F79809C388}" dt="2021-05-11T10:18:04.604" v="51" actId="47"/>
        <pc:sldMkLst>
          <pc:docMk/>
          <pc:sldMk cId="3048984912" sldId="754"/>
        </pc:sldMkLst>
      </pc:sldChg>
      <pc:sldChg chg="del">
        <pc:chgData name="ALEXANDRE" userId="734048d45b8f99b5" providerId="LiveId" clId="{14738485-90EB-40A5-ABE3-15F79809C388}" dt="2021-05-11T10:18:04.604" v="51" actId="47"/>
        <pc:sldMkLst>
          <pc:docMk/>
          <pc:sldMk cId="1700272180" sldId="755"/>
        </pc:sldMkLst>
      </pc:sldChg>
      <pc:sldChg chg="addSp modSp add mod">
        <pc:chgData name="ALEXANDRE" userId="734048d45b8f99b5" providerId="LiveId" clId="{14738485-90EB-40A5-ABE3-15F79809C388}" dt="2021-05-11T10:29:39.872" v="354" actId="1076"/>
        <pc:sldMkLst>
          <pc:docMk/>
          <pc:sldMk cId="2056689378" sldId="755"/>
        </pc:sldMkLst>
        <pc:spChg chg="mod">
          <ac:chgData name="ALEXANDRE" userId="734048d45b8f99b5" providerId="LiveId" clId="{14738485-90EB-40A5-ABE3-15F79809C388}" dt="2021-05-11T10:28:26.639" v="311"/>
          <ac:spMkLst>
            <pc:docMk/>
            <pc:sldMk cId="2056689378" sldId="755"/>
            <ac:spMk id="4" creationId="{10FC7B3D-DECB-6B4A-B36D-F34E590AB03F}"/>
          </ac:spMkLst>
        </pc:spChg>
        <pc:spChg chg="mod">
          <ac:chgData name="ALEXANDRE" userId="734048d45b8f99b5" providerId="LiveId" clId="{14738485-90EB-40A5-ABE3-15F79809C388}" dt="2021-05-11T10:29:32.129" v="351" actId="20577"/>
          <ac:spMkLst>
            <pc:docMk/>
            <pc:sldMk cId="2056689378" sldId="755"/>
            <ac:spMk id="5" creationId="{9EA39031-E3A7-1E43-8BB3-77F0B1C8C3DA}"/>
          </ac:spMkLst>
        </pc:spChg>
        <pc:picChg chg="add mod modCrop">
          <ac:chgData name="ALEXANDRE" userId="734048d45b8f99b5" providerId="LiveId" clId="{14738485-90EB-40A5-ABE3-15F79809C388}" dt="2021-05-11T10:29:39.872" v="354" actId="1076"/>
          <ac:picMkLst>
            <pc:docMk/>
            <pc:sldMk cId="2056689378" sldId="755"/>
            <ac:picMk id="7" creationId="{D1E5BDA4-D3AD-46EA-9115-A728942212D5}"/>
          </ac:picMkLst>
        </pc:picChg>
      </pc:sldChg>
      <pc:sldChg chg="addSp delSp modSp new mod">
        <pc:chgData name="ALEXANDRE" userId="734048d45b8f99b5" providerId="LiveId" clId="{14738485-90EB-40A5-ABE3-15F79809C388}" dt="2021-05-11T10:37:32.762" v="508" actId="123"/>
        <pc:sldMkLst>
          <pc:docMk/>
          <pc:sldMk cId="8870378" sldId="756"/>
        </pc:sldMkLst>
        <pc:spChg chg="mod">
          <ac:chgData name="ALEXANDRE" userId="734048d45b8f99b5" providerId="LiveId" clId="{14738485-90EB-40A5-ABE3-15F79809C388}" dt="2021-05-11T10:34:19.452" v="450" actId="14100"/>
          <ac:spMkLst>
            <pc:docMk/>
            <pc:sldMk cId="8870378" sldId="756"/>
            <ac:spMk id="2" creationId="{4F80AF81-4F9F-4125-B916-87CFEED6A455}"/>
          </ac:spMkLst>
        </pc:spChg>
        <pc:spChg chg="del">
          <ac:chgData name="ALEXANDRE" userId="734048d45b8f99b5" providerId="LiveId" clId="{14738485-90EB-40A5-ABE3-15F79809C388}" dt="2021-05-11T10:30:49.667" v="402" actId="478"/>
          <ac:spMkLst>
            <pc:docMk/>
            <pc:sldMk cId="8870378" sldId="756"/>
            <ac:spMk id="3" creationId="{4EE5403A-1688-44A6-90BD-1F4AC39E5CB7}"/>
          </ac:spMkLst>
        </pc:spChg>
        <pc:spChg chg="add mod">
          <ac:chgData name="ALEXANDRE" userId="734048d45b8f99b5" providerId="LiveId" clId="{14738485-90EB-40A5-ABE3-15F79809C388}" dt="2021-05-11T10:35:22.658" v="469" actId="14100"/>
          <ac:spMkLst>
            <pc:docMk/>
            <pc:sldMk cId="8870378" sldId="756"/>
            <ac:spMk id="6" creationId="{C1BC07F2-F0DD-4847-9987-4D8EB35AF7C8}"/>
          </ac:spMkLst>
        </pc:spChg>
        <pc:spChg chg="add mod">
          <ac:chgData name="ALEXANDRE" userId="734048d45b8f99b5" providerId="LiveId" clId="{14738485-90EB-40A5-ABE3-15F79809C388}" dt="2021-05-11T10:33:46.919" v="440" actId="14100"/>
          <ac:spMkLst>
            <pc:docMk/>
            <pc:sldMk cId="8870378" sldId="756"/>
            <ac:spMk id="7" creationId="{8230C1F7-9053-4605-BC1D-FFC373CC3695}"/>
          </ac:spMkLst>
        </pc:spChg>
        <pc:spChg chg="add mod">
          <ac:chgData name="ALEXANDRE" userId="734048d45b8f99b5" providerId="LiveId" clId="{14738485-90EB-40A5-ABE3-15F79809C388}" dt="2021-05-11T10:37:32.762" v="508" actId="123"/>
          <ac:spMkLst>
            <pc:docMk/>
            <pc:sldMk cId="8870378" sldId="756"/>
            <ac:spMk id="8" creationId="{7C8982FE-40D0-4398-ACC5-0BD901631BB2}"/>
          </ac:spMkLst>
        </pc:spChg>
        <pc:spChg chg="add mod">
          <ac:chgData name="ALEXANDRE" userId="734048d45b8f99b5" providerId="LiveId" clId="{14738485-90EB-40A5-ABE3-15F79809C388}" dt="2021-05-11T10:34:39.429" v="464" actId="20577"/>
          <ac:spMkLst>
            <pc:docMk/>
            <pc:sldMk cId="8870378" sldId="756"/>
            <ac:spMk id="10" creationId="{8A207490-2BAD-465A-A3F5-68431B84111F}"/>
          </ac:spMkLst>
        </pc:spChg>
        <pc:picChg chg="add mod">
          <ac:chgData name="ALEXANDRE" userId="734048d45b8f99b5" providerId="LiveId" clId="{14738485-90EB-40A5-ABE3-15F79809C388}" dt="2021-05-11T10:33:36.159" v="436" actId="1076"/>
          <ac:picMkLst>
            <pc:docMk/>
            <pc:sldMk cId="8870378" sldId="756"/>
            <ac:picMk id="5" creationId="{F9A546A0-5616-4231-9346-53F56990693A}"/>
          </ac:picMkLst>
        </pc:picChg>
      </pc:sldChg>
      <pc:sldChg chg="del">
        <pc:chgData name="ALEXANDRE" userId="734048d45b8f99b5" providerId="LiveId" clId="{14738485-90EB-40A5-ABE3-15F79809C388}" dt="2021-05-11T10:18:04.604" v="51" actId="47"/>
        <pc:sldMkLst>
          <pc:docMk/>
          <pc:sldMk cId="703994752" sldId="756"/>
        </pc:sldMkLst>
      </pc:sldChg>
      <pc:sldChg chg="del">
        <pc:chgData name="ALEXANDRE" userId="734048d45b8f99b5" providerId="LiveId" clId="{14738485-90EB-40A5-ABE3-15F79809C388}" dt="2021-05-11T10:18:04.604" v="51" actId="47"/>
        <pc:sldMkLst>
          <pc:docMk/>
          <pc:sldMk cId="2688842149" sldId="757"/>
        </pc:sldMkLst>
      </pc:sldChg>
      <pc:sldChg chg="modSp add mod">
        <pc:chgData name="ALEXANDRE" userId="734048d45b8f99b5" providerId="LiveId" clId="{14738485-90EB-40A5-ABE3-15F79809C388}" dt="2021-05-11T10:37:03.484" v="502" actId="123"/>
        <pc:sldMkLst>
          <pc:docMk/>
          <pc:sldMk cId="3585534274" sldId="757"/>
        </pc:sldMkLst>
        <pc:spChg chg="mod">
          <ac:chgData name="ALEXANDRE" userId="734048d45b8f99b5" providerId="LiveId" clId="{14738485-90EB-40A5-ABE3-15F79809C388}" dt="2021-05-11T10:35:45.092" v="472" actId="14100"/>
          <ac:spMkLst>
            <pc:docMk/>
            <pc:sldMk cId="3585534274" sldId="757"/>
            <ac:spMk id="6" creationId="{C1BC07F2-F0DD-4847-9987-4D8EB35AF7C8}"/>
          </ac:spMkLst>
        </pc:spChg>
        <pc:spChg chg="mod">
          <ac:chgData name="ALEXANDRE" userId="734048d45b8f99b5" providerId="LiveId" clId="{14738485-90EB-40A5-ABE3-15F79809C388}" dt="2021-05-11T10:35:46.322" v="473" actId="1076"/>
          <ac:spMkLst>
            <pc:docMk/>
            <pc:sldMk cId="3585534274" sldId="757"/>
            <ac:spMk id="7" creationId="{8230C1F7-9053-4605-BC1D-FFC373CC3695}"/>
          </ac:spMkLst>
        </pc:spChg>
        <pc:spChg chg="mod">
          <ac:chgData name="ALEXANDRE" userId="734048d45b8f99b5" providerId="LiveId" clId="{14738485-90EB-40A5-ABE3-15F79809C388}" dt="2021-05-11T10:37:03.484" v="502" actId="123"/>
          <ac:spMkLst>
            <pc:docMk/>
            <pc:sldMk cId="3585534274" sldId="757"/>
            <ac:spMk id="8" creationId="{7C8982FE-40D0-4398-ACC5-0BD901631BB2}"/>
          </ac:spMkLst>
        </pc:spChg>
      </pc:sldChg>
      <pc:sldChg chg="del">
        <pc:chgData name="ALEXANDRE" userId="734048d45b8f99b5" providerId="LiveId" clId="{14738485-90EB-40A5-ABE3-15F79809C388}" dt="2021-05-11T10:18:04.604" v="51" actId="47"/>
        <pc:sldMkLst>
          <pc:docMk/>
          <pc:sldMk cId="176382730" sldId="758"/>
        </pc:sldMkLst>
      </pc:sldChg>
      <pc:sldChg chg="addSp delSp modSp new mod">
        <pc:chgData name="ALEXANDRE" userId="734048d45b8f99b5" providerId="LiveId" clId="{14738485-90EB-40A5-ABE3-15F79809C388}" dt="2021-05-11T10:55:25.078" v="735" actId="1076"/>
        <pc:sldMkLst>
          <pc:docMk/>
          <pc:sldMk cId="342844843" sldId="758"/>
        </pc:sldMkLst>
        <pc:spChg chg="mod">
          <ac:chgData name="ALEXANDRE" userId="734048d45b8f99b5" providerId="LiveId" clId="{14738485-90EB-40A5-ABE3-15F79809C388}" dt="2021-05-11T10:55:25.078" v="735" actId="1076"/>
          <ac:spMkLst>
            <pc:docMk/>
            <pc:sldMk cId="342844843" sldId="758"/>
            <ac:spMk id="2" creationId="{BF13D845-B093-49DC-916F-494514AB71BA}"/>
          </ac:spMkLst>
        </pc:spChg>
        <pc:spChg chg="add del mod">
          <ac:chgData name="ALEXANDRE" userId="734048d45b8f99b5" providerId="LiveId" clId="{14738485-90EB-40A5-ABE3-15F79809C388}" dt="2021-05-11T10:40:01.264" v="620" actId="14100"/>
          <ac:spMkLst>
            <pc:docMk/>
            <pc:sldMk cId="342844843" sldId="758"/>
            <ac:spMk id="3" creationId="{D51D69B7-BC63-41A1-8A1D-54CFDD5FE28F}"/>
          </ac:spMkLst>
        </pc:spChg>
        <pc:spChg chg="add del mod">
          <ac:chgData name="ALEXANDRE" userId="734048d45b8f99b5" providerId="LiveId" clId="{14738485-90EB-40A5-ABE3-15F79809C388}" dt="2021-05-11T10:38:56.511" v="534"/>
          <ac:spMkLst>
            <pc:docMk/>
            <pc:sldMk cId="342844843" sldId="758"/>
            <ac:spMk id="4" creationId="{35F7C628-306A-4A31-AAAC-A8FC85510CDD}"/>
          </ac:spMkLst>
        </pc:spChg>
        <pc:spChg chg="add del mod">
          <ac:chgData name="ALEXANDRE" userId="734048d45b8f99b5" providerId="LiveId" clId="{14738485-90EB-40A5-ABE3-15F79809C388}" dt="2021-05-11T10:38:58.852" v="536"/>
          <ac:spMkLst>
            <pc:docMk/>
            <pc:sldMk cId="342844843" sldId="758"/>
            <ac:spMk id="5" creationId="{52F9D4E3-7A74-4662-8924-F932000C2D04}"/>
          </ac:spMkLst>
        </pc:spChg>
        <pc:spChg chg="add del">
          <ac:chgData name="ALEXANDRE" userId="734048d45b8f99b5" providerId="LiveId" clId="{14738485-90EB-40A5-ABE3-15F79809C388}" dt="2021-05-11T10:39:09.916" v="541"/>
          <ac:spMkLst>
            <pc:docMk/>
            <pc:sldMk cId="342844843" sldId="758"/>
            <ac:spMk id="6" creationId="{EEE7F669-7B18-4A60-8674-AF96C3F42FD7}"/>
          </ac:spMkLst>
        </pc:spChg>
      </pc:sldChg>
      <pc:sldChg chg="modSp new mod">
        <pc:chgData name="ALEXANDRE" userId="734048d45b8f99b5" providerId="LiveId" clId="{14738485-90EB-40A5-ABE3-15F79809C388}" dt="2021-05-11T10:44:01.855" v="693" actId="123"/>
        <pc:sldMkLst>
          <pc:docMk/>
          <pc:sldMk cId="2861575277" sldId="759"/>
        </pc:sldMkLst>
        <pc:spChg chg="mod">
          <ac:chgData name="ALEXANDRE" userId="734048d45b8f99b5" providerId="LiveId" clId="{14738485-90EB-40A5-ABE3-15F79809C388}" dt="2021-05-11T10:43:16.539" v="683" actId="20577"/>
          <ac:spMkLst>
            <pc:docMk/>
            <pc:sldMk cId="2861575277" sldId="759"/>
            <ac:spMk id="2" creationId="{9ACFA84A-2F66-423D-8D8B-FA2C217B6B36}"/>
          </ac:spMkLst>
        </pc:spChg>
        <pc:spChg chg="mod">
          <ac:chgData name="ALEXANDRE" userId="734048d45b8f99b5" providerId="LiveId" clId="{14738485-90EB-40A5-ABE3-15F79809C388}" dt="2021-05-11T10:44:01.855" v="693" actId="123"/>
          <ac:spMkLst>
            <pc:docMk/>
            <pc:sldMk cId="2861575277" sldId="759"/>
            <ac:spMk id="3" creationId="{2A8C1BBB-35A8-473F-A28C-1D085950C7FB}"/>
          </ac:spMkLst>
        </pc:spChg>
      </pc:sldChg>
      <pc:sldChg chg="del">
        <pc:chgData name="ALEXANDRE" userId="734048d45b8f99b5" providerId="LiveId" clId="{14738485-90EB-40A5-ABE3-15F79809C388}" dt="2021-05-11T10:18:04.604" v="51" actId="47"/>
        <pc:sldMkLst>
          <pc:docMk/>
          <pc:sldMk cId="2345154162" sldId="760"/>
        </pc:sldMkLst>
      </pc:sldChg>
      <pc:sldChg chg="addSp delSp modSp add mod">
        <pc:chgData name="ALEXANDRE" userId="734048d45b8f99b5" providerId="LiveId" clId="{14738485-90EB-40A5-ABE3-15F79809C388}" dt="2021-05-11T10:54:12.230" v="725" actId="1582"/>
        <pc:sldMkLst>
          <pc:docMk/>
          <pc:sldMk cId="3048031021" sldId="760"/>
        </pc:sldMkLst>
        <pc:spChg chg="mod">
          <ac:chgData name="ALEXANDRE" userId="734048d45b8f99b5" providerId="LiveId" clId="{14738485-90EB-40A5-ABE3-15F79809C388}" dt="2021-05-11T10:53:14.254" v="718" actId="1076"/>
          <ac:spMkLst>
            <pc:docMk/>
            <pc:sldMk cId="3048031021" sldId="760"/>
            <ac:spMk id="2" creationId="{9ACFA84A-2F66-423D-8D8B-FA2C217B6B36}"/>
          </ac:spMkLst>
        </pc:spChg>
        <pc:spChg chg="del">
          <ac:chgData name="ALEXANDRE" userId="734048d45b8f99b5" providerId="LiveId" clId="{14738485-90EB-40A5-ABE3-15F79809C388}" dt="2021-05-11T10:44:47.098" v="695" actId="478"/>
          <ac:spMkLst>
            <pc:docMk/>
            <pc:sldMk cId="3048031021" sldId="760"/>
            <ac:spMk id="3" creationId="{2A8C1BBB-35A8-473F-A28C-1D085950C7FB}"/>
          </ac:spMkLst>
        </pc:spChg>
        <pc:spChg chg="add del mod">
          <ac:chgData name="ALEXANDRE" userId="734048d45b8f99b5" providerId="LiveId" clId="{14738485-90EB-40A5-ABE3-15F79809C388}" dt="2021-05-11T10:44:49.019" v="696" actId="478"/>
          <ac:spMkLst>
            <pc:docMk/>
            <pc:sldMk cId="3048031021" sldId="760"/>
            <ac:spMk id="5" creationId="{EC8CB91B-2565-45E0-A91F-87B93CCFEEC1}"/>
          </ac:spMkLst>
        </pc:spChg>
        <pc:picChg chg="add mod">
          <ac:chgData name="ALEXANDRE" userId="734048d45b8f99b5" providerId="LiveId" clId="{14738485-90EB-40A5-ABE3-15F79809C388}" dt="2021-05-11T10:53:16.378" v="719" actId="1076"/>
          <ac:picMkLst>
            <pc:docMk/>
            <pc:sldMk cId="3048031021" sldId="760"/>
            <ac:picMk id="7" creationId="{35F0FD08-D359-4360-9BB9-C83E03D065ED}"/>
          </ac:picMkLst>
        </pc:picChg>
        <pc:picChg chg="add del mod">
          <ac:chgData name="ALEXANDRE" userId="734048d45b8f99b5" providerId="LiveId" clId="{14738485-90EB-40A5-ABE3-15F79809C388}" dt="2021-05-11T10:52:44.653" v="706" actId="478"/>
          <ac:picMkLst>
            <pc:docMk/>
            <pc:sldMk cId="3048031021" sldId="760"/>
            <ac:picMk id="9" creationId="{B1787782-CB84-4410-88FB-BF608E85D277}"/>
          </ac:picMkLst>
        </pc:picChg>
        <pc:picChg chg="add mod modCrop">
          <ac:chgData name="ALEXANDRE" userId="734048d45b8f99b5" providerId="LiveId" clId="{14738485-90EB-40A5-ABE3-15F79809C388}" dt="2021-05-11T10:53:19.563" v="721" actId="1076"/>
          <ac:picMkLst>
            <pc:docMk/>
            <pc:sldMk cId="3048031021" sldId="760"/>
            <ac:picMk id="11" creationId="{A249AF3A-408E-4DCD-81A9-8A62626C2811}"/>
          </ac:picMkLst>
        </pc:picChg>
        <pc:picChg chg="add mod modCrop">
          <ac:chgData name="ALEXANDRE" userId="734048d45b8f99b5" providerId="LiveId" clId="{14738485-90EB-40A5-ABE3-15F79809C388}" dt="2021-05-11T10:53:17.738" v="720" actId="1076"/>
          <ac:picMkLst>
            <pc:docMk/>
            <pc:sldMk cId="3048031021" sldId="760"/>
            <ac:picMk id="12" creationId="{2E0C2804-D3D6-4895-810D-D4F9BB61A8B4}"/>
          </ac:picMkLst>
        </pc:picChg>
        <pc:cxnChg chg="add mod">
          <ac:chgData name="ALEXANDRE" userId="734048d45b8f99b5" providerId="LiveId" clId="{14738485-90EB-40A5-ABE3-15F79809C388}" dt="2021-05-11T10:54:12.230" v="725" actId="1582"/>
          <ac:cxnSpMkLst>
            <pc:docMk/>
            <pc:sldMk cId="3048031021" sldId="760"/>
            <ac:cxnSpMk id="14" creationId="{A0367C8A-6FB2-4A96-88E4-A088293DDD57}"/>
          </ac:cxnSpMkLst>
        </pc:cxnChg>
      </pc:sldChg>
      <pc:sldChg chg="addSp delSp modSp add mod">
        <pc:chgData name="ALEXANDRE" userId="734048d45b8f99b5" providerId="LiveId" clId="{14738485-90EB-40A5-ABE3-15F79809C388}" dt="2021-05-11T10:55:02.265" v="734" actId="1076"/>
        <pc:sldMkLst>
          <pc:docMk/>
          <pc:sldMk cId="47252448" sldId="761"/>
        </pc:sldMkLst>
        <pc:picChg chg="add mod">
          <ac:chgData name="ALEXANDRE" userId="734048d45b8f99b5" providerId="LiveId" clId="{14738485-90EB-40A5-ABE3-15F79809C388}" dt="2021-05-11T10:54:37.135" v="731" actId="1076"/>
          <ac:picMkLst>
            <pc:docMk/>
            <pc:sldMk cId="47252448" sldId="761"/>
            <ac:picMk id="4" creationId="{989479E7-CE1C-4AD0-B8AE-081CE1F61D49}"/>
          </ac:picMkLst>
        </pc:picChg>
        <pc:picChg chg="add mod">
          <ac:chgData name="ALEXANDRE" userId="734048d45b8f99b5" providerId="LiveId" clId="{14738485-90EB-40A5-ABE3-15F79809C388}" dt="2021-05-11T10:55:02.265" v="734" actId="1076"/>
          <ac:picMkLst>
            <pc:docMk/>
            <pc:sldMk cId="47252448" sldId="761"/>
            <ac:picMk id="6" creationId="{7637EF22-CCE3-481E-AA6B-6840F663B214}"/>
          </ac:picMkLst>
        </pc:picChg>
        <pc:picChg chg="del">
          <ac:chgData name="ALEXANDRE" userId="734048d45b8f99b5" providerId="LiveId" clId="{14738485-90EB-40A5-ABE3-15F79809C388}" dt="2021-05-11T10:54:34.554" v="729" actId="478"/>
          <ac:picMkLst>
            <pc:docMk/>
            <pc:sldMk cId="47252448" sldId="761"/>
            <ac:picMk id="7" creationId="{35F0FD08-D359-4360-9BB9-C83E03D065ED}"/>
          </ac:picMkLst>
        </pc:picChg>
        <pc:picChg chg="del">
          <ac:chgData name="ALEXANDRE" userId="734048d45b8f99b5" providerId="LiveId" clId="{14738485-90EB-40A5-ABE3-15F79809C388}" dt="2021-05-11T10:54:22.458" v="727" actId="478"/>
          <ac:picMkLst>
            <pc:docMk/>
            <pc:sldMk cId="47252448" sldId="761"/>
            <ac:picMk id="11" creationId="{A249AF3A-408E-4DCD-81A9-8A62626C2811}"/>
          </ac:picMkLst>
        </pc:picChg>
        <pc:picChg chg="del">
          <ac:chgData name="ALEXANDRE" userId="734048d45b8f99b5" providerId="LiveId" clId="{14738485-90EB-40A5-ABE3-15F79809C388}" dt="2021-05-11T10:54:22.458" v="727" actId="478"/>
          <ac:picMkLst>
            <pc:docMk/>
            <pc:sldMk cId="47252448" sldId="761"/>
            <ac:picMk id="12" creationId="{2E0C2804-D3D6-4895-810D-D4F9BB61A8B4}"/>
          </ac:picMkLst>
        </pc:picChg>
        <pc:cxnChg chg="del">
          <ac:chgData name="ALEXANDRE" userId="734048d45b8f99b5" providerId="LiveId" clId="{14738485-90EB-40A5-ABE3-15F79809C388}" dt="2021-05-11T10:54:25.031" v="728" actId="478"/>
          <ac:cxnSpMkLst>
            <pc:docMk/>
            <pc:sldMk cId="47252448" sldId="761"/>
            <ac:cxnSpMk id="14" creationId="{A0367C8A-6FB2-4A96-88E4-A088293DDD57}"/>
          </ac:cxnSpMkLst>
        </pc:cxnChg>
      </pc:sldChg>
      <pc:sldChg chg="del">
        <pc:chgData name="ALEXANDRE" userId="734048d45b8f99b5" providerId="LiveId" clId="{14738485-90EB-40A5-ABE3-15F79809C388}" dt="2021-05-11T10:18:04.604" v="51" actId="47"/>
        <pc:sldMkLst>
          <pc:docMk/>
          <pc:sldMk cId="3028834651" sldId="761"/>
        </pc:sldMkLst>
      </pc:sldChg>
      <pc:sldChg chg="addSp delSp modSp new mod modAnim">
        <pc:chgData name="ALEXANDRE" userId="734048d45b8f99b5" providerId="LiveId" clId="{14738485-90EB-40A5-ABE3-15F79809C388}" dt="2021-05-11T11:01:24.473" v="920" actId="1076"/>
        <pc:sldMkLst>
          <pc:docMk/>
          <pc:sldMk cId="125231124" sldId="762"/>
        </pc:sldMkLst>
        <pc:spChg chg="mod">
          <ac:chgData name="ALEXANDRE" userId="734048d45b8f99b5" providerId="LiveId" clId="{14738485-90EB-40A5-ABE3-15F79809C388}" dt="2021-05-11T11:01:18.740" v="918" actId="1076"/>
          <ac:spMkLst>
            <pc:docMk/>
            <pc:sldMk cId="125231124" sldId="762"/>
            <ac:spMk id="2" creationId="{8EAD8E0F-E290-4A9F-B721-BC6DA2744D49}"/>
          </ac:spMkLst>
        </pc:spChg>
        <pc:spChg chg="del mod">
          <ac:chgData name="ALEXANDRE" userId="734048d45b8f99b5" providerId="LiveId" clId="{14738485-90EB-40A5-ABE3-15F79809C388}" dt="2021-05-11T11:01:13.173" v="916" actId="478"/>
          <ac:spMkLst>
            <pc:docMk/>
            <pc:sldMk cId="125231124" sldId="762"/>
            <ac:spMk id="3" creationId="{0427833C-DB8F-4845-9240-16D078589F35}"/>
          </ac:spMkLst>
        </pc:spChg>
        <pc:spChg chg="add del">
          <ac:chgData name="ALEXANDRE" userId="734048d45b8f99b5" providerId="LiveId" clId="{14738485-90EB-40A5-ABE3-15F79809C388}" dt="2021-05-11T11:00:21.944" v="885"/>
          <ac:spMkLst>
            <pc:docMk/>
            <pc:sldMk cId="125231124" sldId="762"/>
            <ac:spMk id="4" creationId="{B01BA648-D52F-4F74-9289-9DC2025019B4}"/>
          </ac:spMkLst>
        </pc:spChg>
        <pc:spChg chg="add mod">
          <ac:chgData name="ALEXANDRE" userId="734048d45b8f99b5" providerId="LiveId" clId="{14738485-90EB-40A5-ABE3-15F79809C388}" dt="2021-05-11T11:01:24.473" v="920" actId="1076"/>
          <ac:spMkLst>
            <pc:docMk/>
            <pc:sldMk cId="125231124" sldId="762"/>
            <ac:spMk id="5" creationId="{7D66CE97-6F2C-4EAC-A378-0E1F4BB110C7}"/>
          </ac:spMkLst>
        </pc:spChg>
        <pc:spChg chg="add mod">
          <ac:chgData name="ALEXANDRE" userId="734048d45b8f99b5" providerId="LiveId" clId="{14738485-90EB-40A5-ABE3-15F79809C388}" dt="2021-05-11T11:01:22.456" v="919" actId="1076"/>
          <ac:spMkLst>
            <pc:docMk/>
            <pc:sldMk cId="125231124" sldId="762"/>
            <ac:spMk id="9" creationId="{B18100FD-BD90-4269-9801-5973C0F49DEE}"/>
          </ac:spMkLst>
        </pc:spChg>
        <pc:picChg chg="add mod">
          <ac:chgData name="ALEXANDRE" userId="734048d45b8f99b5" providerId="LiveId" clId="{14738485-90EB-40A5-ABE3-15F79809C388}" dt="2021-05-11T11:01:24.473" v="920" actId="1076"/>
          <ac:picMkLst>
            <pc:docMk/>
            <pc:sldMk cId="125231124" sldId="762"/>
            <ac:picMk id="6" creationId="{EBB2B9D5-5F2E-4646-9F7C-5E66A095B242}"/>
          </ac:picMkLst>
        </pc:picChg>
        <pc:picChg chg="add mod">
          <ac:chgData name="ALEXANDRE" userId="734048d45b8f99b5" providerId="LiveId" clId="{14738485-90EB-40A5-ABE3-15F79809C388}" dt="2021-05-11T11:01:16.588" v="917" actId="1076"/>
          <ac:picMkLst>
            <pc:docMk/>
            <pc:sldMk cId="125231124" sldId="762"/>
            <ac:picMk id="4098" creationId="{6FF4507B-C01F-4002-9809-A5ED0FCF8716}"/>
          </ac:picMkLst>
        </pc:picChg>
        <pc:picChg chg="add mod">
          <ac:chgData name="ALEXANDRE" userId="734048d45b8f99b5" providerId="LiveId" clId="{14738485-90EB-40A5-ABE3-15F79809C388}" dt="2021-05-11T11:01:22.456" v="919" actId="1076"/>
          <ac:picMkLst>
            <pc:docMk/>
            <pc:sldMk cId="125231124" sldId="762"/>
            <ac:picMk id="4100" creationId="{0082B242-811A-4EA0-B664-BAF94E368711}"/>
          </ac:picMkLst>
        </pc:picChg>
      </pc:sldChg>
      <pc:sldChg chg="del">
        <pc:chgData name="ALEXANDRE" userId="734048d45b8f99b5" providerId="LiveId" clId="{14738485-90EB-40A5-ABE3-15F79809C388}" dt="2021-05-11T10:18:04.604" v="51" actId="47"/>
        <pc:sldMkLst>
          <pc:docMk/>
          <pc:sldMk cId="1810637175" sldId="762"/>
        </pc:sldMkLst>
      </pc:sldChg>
      <pc:sldChg chg="del">
        <pc:chgData name="ALEXANDRE" userId="734048d45b8f99b5" providerId="LiveId" clId="{14738485-90EB-40A5-ABE3-15F79809C388}" dt="2021-05-11T10:18:04.604" v="51" actId="47"/>
        <pc:sldMkLst>
          <pc:docMk/>
          <pc:sldMk cId="1387597487" sldId="763"/>
        </pc:sldMkLst>
      </pc:sldChg>
      <pc:sldChg chg="modSp new mod">
        <pc:chgData name="ALEXANDRE" userId="734048d45b8f99b5" providerId="LiveId" clId="{14738485-90EB-40A5-ABE3-15F79809C388}" dt="2021-05-11T11:05:06.159" v="1107" actId="1076"/>
        <pc:sldMkLst>
          <pc:docMk/>
          <pc:sldMk cId="2489120455" sldId="763"/>
        </pc:sldMkLst>
        <pc:spChg chg="mod">
          <ac:chgData name="ALEXANDRE" userId="734048d45b8f99b5" providerId="LiveId" clId="{14738485-90EB-40A5-ABE3-15F79809C388}" dt="2021-05-11T11:04:08.560" v="1081" actId="1076"/>
          <ac:spMkLst>
            <pc:docMk/>
            <pc:sldMk cId="2489120455" sldId="763"/>
            <ac:spMk id="2" creationId="{8A786887-0219-4732-B419-69784894B709}"/>
          </ac:spMkLst>
        </pc:spChg>
        <pc:spChg chg="mod">
          <ac:chgData name="ALEXANDRE" userId="734048d45b8f99b5" providerId="LiveId" clId="{14738485-90EB-40A5-ABE3-15F79809C388}" dt="2021-05-11T11:05:06.159" v="1107" actId="1076"/>
          <ac:spMkLst>
            <pc:docMk/>
            <pc:sldMk cId="2489120455" sldId="763"/>
            <ac:spMk id="3" creationId="{343FC314-DD43-4629-8D8B-D16D478C8D7F}"/>
          </ac:spMkLst>
        </pc:spChg>
      </pc:sldChg>
      <pc:sldChg chg="modSp new mod">
        <pc:chgData name="ALEXANDRE" userId="734048d45b8f99b5" providerId="LiveId" clId="{14738485-90EB-40A5-ABE3-15F79809C388}" dt="2021-05-11T11:06:58.731" v="1169" actId="313"/>
        <pc:sldMkLst>
          <pc:docMk/>
          <pc:sldMk cId="99488975" sldId="764"/>
        </pc:sldMkLst>
        <pc:spChg chg="mod">
          <ac:chgData name="ALEXANDRE" userId="734048d45b8f99b5" providerId="LiveId" clId="{14738485-90EB-40A5-ABE3-15F79809C388}" dt="2021-05-11T11:06:15.917" v="1123" actId="20577"/>
          <ac:spMkLst>
            <pc:docMk/>
            <pc:sldMk cId="99488975" sldId="764"/>
            <ac:spMk id="2" creationId="{0CA968FE-5662-4ED1-A9EF-2670FA00637D}"/>
          </ac:spMkLst>
        </pc:spChg>
        <pc:spChg chg="mod">
          <ac:chgData name="ALEXANDRE" userId="734048d45b8f99b5" providerId="LiveId" clId="{14738485-90EB-40A5-ABE3-15F79809C388}" dt="2021-05-11T11:06:58.731" v="1169" actId="313"/>
          <ac:spMkLst>
            <pc:docMk/>
            <pc:sldMk cId="99488975" sldId="764"/>
            <ac:spMk id="3" creationId="{B3D9F04C-1AF9-4381-83AD-F6F01633628A}"/>
          </ac:spMkLst>
        </pc:spChg>
      </pc:sldChg>
      <pc:sldChg chg="del">
        <pc:chgData name="ALEXANDRE" userId="734048d45b8f99b5" providerId="LiveId" clId="{14738485-90EB-40A5-ABE3-15F79809C388}" dt="2021-05-11T10:18:04.604" v="51" actId="47"/>
        <pc:sldMkLst>
          <pc:docMk/>
          <pc:sldMk cId="283196230" sldId="765"/>
        </pc:sldMkLst>
      </pc:sldChg>
      <pc:sldChg chg="addSp modSp add mod">
        <pc:chgData name="ALEXANDRE" userId="734048d45b8f99b5" providerId="LiveId" clId="{14738485-90EB-40A5-ABE3-15F79809C388}" dt="2021-05-11T11:16:05.247" v="1228" actId="1076"/>
        <pc:sldMkLst>
          <pc:docMk/>
          <pc:sldMk cId="4215756827" sldId="765"/>
        </pc:sldMkLst>
        <pc:spChg chg="mod">
          <ac:chgData name="ALEXANDRE" userId="734048d45b8f99b5" providerId="LiveId" clId="{14738485-90EB-40A5-ABE3-15F79809C388}" dt="2021-05-11T11:14:48.241" v="1196" actId="20577"/>
          <ac:spMkLst>
            <pc:docMk/>
            <pc:sldMk cId="4215756827" sldId="765"/>
            <ac:spMk id="2" creationId="{0CA968FE-5662-4ED1-A9EF-2670FA00637D}"/>
          </ac:spMkLst>
        </pc:spChg>
        <pc:spChg chg="mod">
          <ac:chgData name="ALEXANDRE" userId="734048d45b8f99b5" providerId="LiveId" clId="{14738485-90EB-40A5-ABE3-15F79809C388}" dt="2021-05-11T11:15:59.693" v="1225" actId="6549"/>
          <ac:spMkLst>
            <pc:docMk/>
            <pc:sldMk cId="4215756827" sldId="765"/>
            <ac:spMk id="3" creationId="{B3D9F04C-1AF9-4381-83AD-F6F01633628A}"/>
          </ac:spMkLst>
        </pc:spChg>
        <pc:picChg chg="add mod modCrop">
          <ac:chgData name="ALEXANDRE" userId="734048d45b8f99b5" providerId="LiveId" clId="{14738485-90EB-40A5-ABE3-15F79809C388}" dt="2021-05-11T11:16:05.247" v="1228" actId="1076"/>
          <ac:picMkLst>
            <pc:docMk/>
            <pc:sldMk cId="4215756827" sldId="765"/>
            <ac:picMk id="5" creationId="{7256AC0B-2E20-4FBA-B3CE-95C3122CC15D}"/>
          </ac:picMkLst>
        </pc:picChg>
        <pc:picChg chg="add mod">
          <ac:chgData name="ALEXANDRE" userId="734048d45b8f99b5" providerId="LiveId" clId="{14738485-90EB-40A5-ABE3-15F79809C388}" dt="2021-05-11T11:16:03.507" v="1227" actId="1076"/>
          <ac:picMkLst>
            <pc:docMk/>
            <pc:sldMk cId="4215756827" sldId="765"/>
            <ac:picMk id="7" creationId="{A844663C-2D4E-41E7-A0C2-B725135415EB}"/>
          </ac:picMkLst>
        </pc:picChg>
        <pc:picChg chg="add mod">
          <ac:chgData name="ALEXANDRE" userId="734048d45b8f99b5" providerId="LiveId" clId="{14738485-90EB-40A5-ABE3-15F79809C388}" dt="2021-05-11T11:16:01.800" v="1226" actId="1076"/>
          <ac:picMkLst>
            <pc:docMk/>
            <pc:sldMk cId="4215756827" sldId="765"/>
            <ac:picMk id="9" creationId="{1C1C4645-05EC-4B0E-82D9-55E3D8813C71}"/>
          </ac:picMkLst>
        </pc:picChg>
      </pc:sldChg>
      <pc:sldChg chg="del">
        <pc:chgData name="ALEXANDRE" userId="734048d45b8f99b5" providerId="LiveId" clId="{14738485-90EB-40A5-ABE3-15F79809C388}" dt="2021-05-11T10:18:04.604" v="51" actId="47"/>
        <pc:sldMkLst>
          <pc:docMk/>
          <pc:sldMk cId="2958363317" sldId="766"/>
        </pc:sldMkLst>
      </pc:sldChg>
      <pc:sldChg chg="addSp delSp modSp add mod">
        <pc:chgData name="ALEXANDRE" userId="734048d45b8f99b5" providerId="LiveId" clId="{14738485-90EB-40A5-ABE3-15F79809C388}" dt="2021-05-11T11:19:45.580" v="1301" actId="1076"/>
        <pc:sldMkLst>
          <pc:docMk/>
          <pc:sldMk cId="4004623599" sldId="766"/>
        </pc:sldMkLst>
        <pc:spChg chg="del">
          <ac:chgData name="ALEXANDRE" userId="734048d45b8f99b5" providerId="LiveId" clId="{14738485-90EB-40A5-ABE3-15F79809C388}" dt="2021-05-11T11:19:21.218" v="1270" actId="478"/>
          <ac:spMkLst>
            <pc:docMk/>
            <pc:sldMk cId="4004623599" sldId="766"/>
            <ac:spMk id="2" creationId="{0CA968FE-5662-4ED1-A9EF-2670FA00637D}"/>
          </ac:spMkLst>
        </pc:spChg>
        <pc:spChg chg="del">
          <ac:chgData name="ALEXANDRE" userId="734048d45b8f99b5" providerId="LiveId" clId="{14738485-90EB-40A5-ABE3-15F79809C388}" dt="2021-05-11T11:17:27.086" v="1231" actId="478"/>
          <ac:spMkLst>
            <pc:docMk/>
            <pc:sldMk cId="4004623599" sldId="766"/>
            <ac:spMk id="3" creationId="{B3D9F04C-1AF9-4381-83AD-F6F01633628A}"/>
          </ac:spMkLst>
        </pc:spChg>
        <pc:spChg chg="add del mod">
          <ac:chgData name="ALEXANDRE" userId="734048d45b8f99b5" providerId="LiveId" clId="{14738485-90EB-40A5-ABE3-15F79809C388}" dt="2021-05-11T11:17:30.950" v="1232" actId="478"/>
          <ac:spMkLst>
            <pc:docMk/>
            <pc:sldMk cId="4004623599" sldId="766"/>
            <ac:spMk id="6" creationId="{317C338A-17C7-437B-9E67-509764DFD261}"/>
          </ac:spMkLst>
        </pc:spChg>
        <pc:spChg chg="add mod">
          <ac:chgData name="ALEXANDRE" userId="734048d45b8f99b5" providerId="LiveId" clId="{14738485-90EB-40A5-ABE3-15F79809C388}" dt="2021-05-11T11:19:27.897" v="1272" actId="1076"/>
          <ac:spMkLst>
            <pc:docMk/>
            <pc:sldMk cId="4004623599" sldId="766"/>
            <ac:spMk id="13" creationId="{834EA5F0-49F0-44B1-A7ED-4FE512A95009}"/>
          </ac:spMkLst>
        </pc:spChg>
        <pc:spChg chg="add mod">
          <ac:chgData name="ALEXANDRE" userId="734048d45b8f99b5" providerId="LiveId" clId="{14738485-90EB-40A5-ABE3-15F79809C388}" dt="2021-05-11T11:19:27.897" v="1272" actId="1076"/>
          <ac:spMkLst>
            <pc:docMk/>
            <pc:sldMk cId="4004623599" sldId="766"/>
            <ac:spMk id="14" creationId="{2B05F84D-6EEE-496C-BE17-F8FD2DD0816D}"/>
          </ac:spMkLst>
        </pc:spChg>
        <pc:spChg chg="add mod">
          <ac:chgData name="ALEXANDRE" userId="734048d45b8f99b5" providerId="LiveId" clId="{14738485-90EB-40A5-ABE3-15F79809C388}" dt="2021-05-11T11:19:27.897" v="1272" actId="1076"/>
          <ac:spMkLst>
            <pc:docMk/>
            <pc:sldMk cId="4004623599" sldId="766"/>
            <ac:spMk id="15" creationId="{2F088D7D-24FE-4B65-BEBC-EE05F3EAB1F5}"/>
          </ac:spMkLst>
        </pc:spChg>
        <pc:spChg chg="add del mod">
          <ac:chgData name="ALEXANDRE" userId="734048d45b8f99b5" providerId="LiveId" clId="{14738485-90EB-40A5-ABE3-15F79809C388}" dt="2021-05-11T11:19:22.699" v="1271" actId="478"/>
          <ac:spMkLst>
            <pc:docMk/>
            <pc:sldMk cId="4004623599" sldId="766"/>
            <ac:spMk id="17" creationId="{02511D61-6FED-45B2-AE72-19DA63EDD116}"/>
          </ac:spMkLst>
        </pc:spChg>
        <pc:spChg chg="add mod">
          <ac:chgData name="ALEXANDRE" userId="734048d45b8f99b5" providerId="LiveId" clId="{14738485-90EB-40A5-ABE3-15F79809C388}" dt="2021-05-11T11:19:45.580" v="1301" actId="1076"/>
          <ac:spMkLst>
            <pc:docMk/>
            <pc:sldMk cId="4004623599" sldId="766"/>
            <ac:spMk id="18" creationId="{2B230F3F-A5C9-4EB8-90D6-493394982A04}"/>
          </ac:spMkLst>
        </pc:spChg>
        <pc:picChg chg="del">
          <ac:chgData name="ALEXANDRE" userId="734048d45b8f99b5" providerId="LiveId" clId="{14738485-90EB-40A5-ABE3-15F79809C388}" dt="2021-05-11T11:17:25.368" v="1230" actId="478"/>
          <ac:picMkLst>
            <pc:docMk/>
            <pc:sldMk cId="4004623599" sldId="766"/>
            <ac:picMk id="5" creationId="{7256AC0B-2E20-4FBA-B3CE-95C3122CC15D}"/>
          </ac:picMkLst>
        </pc:picChg>
        <pc:picChg chg="del">
          <ac:chgData name="ALEXANDRE" userId="734048d45b8f99b5" providerId="LiveId" clId="{14738485-90EB-40A5-ABE3-15F79809C388}" dt="2021-05-11T11:17:25.368" v="1230" actId="478"/>
          <ac:picMkLst>
            <pc:docMk/>
            <pc:sldMk cId="4004623599" sldId="766"/>
            <ac:picMk id="7" creationId="{A844663C-2D4E-41E7-A0C2-B725135415EB}"/>
          </ac:picMkLst>
        </pc:picChg>
        <pc:picChg chg="del">
          <ac:chgData name="ALEXANDRE" userId="734048d45b8f99b5" providerId="LiveId" clId="{14738485-90EB-40A5-ABE3-15F79809C388}" dt="2021-05-11T11:17:25.368" v="1230" actId="478"/>
          <ac:picMkLst>
            <pc:docMk/>
            <pc:sldMk cId="4004623599" sldId="766"/>
            <ac:picMk id="9" creationId="{1C1C4645-05EC-4B0E-82D9-55E3D8813C71}"/>
          </ac:picMkLst>
        </pc:picChg>
        <pc:picChg chg="add mod">
          <ac:chgData name="ALEXANDRE" userId="734048d45b8f99b5" providerId="LiveId" clId="{14738485-90EB-40A5-ABE3-15F79809C388}" dt="2021-05-11T11:19:30.385" v="1273" actId="1076"/>
          <ac:picMkLst>
            <pc:docMk/>
            <pc:sldMk cId="4004623599" sldId="766"/>
            <ac:picMk id="10" creationId="{0084A8DE-6398-469A-980E-010FF8065604}"/>
          </ac:picMkLst>
        </pc:picChg>
        <pc:picChg chg="add mod">
          <ac:chgData name="ALEXANDRE" userId="734048d45b8f99b5" providerId="LiveId" clId="{14738485-90EB-40A5-ABE3-15F79809C388}" dt="2021-05-11T11:19:27.897" v="1272" actId="1076"/>
          <ac:picMkLst>
            <pc:docMk/>
            <pc:sldMk cId="4004623599" sldId="766"/>
            <ac:picMk id="12" creationId="{5EC92056-5D7D-407F-8C29-19B7F023BB60}"/>
          </ac:picMkLst>
        </pc:picChg>
      </pc:sldChg>
      <pc:sldChg chg="del">
        <pc:chgData name="ALEXANDRE" userId="734048d45b8f99b5" providerId="LiveId" clId="{14738485-90EB-40A5-ABE3-15F79809C388}" dt="2021-05-11T10:18:04.604" v="51" actId="47"/>
        <pc:sldMkLst>
          <pc:docMk/>
          <pc:sldMk cId="3107688048" sldId="767"/>
        </pc:sldMkLst>
      </pc:sldChg>
      <pc:sldChg chg="modSp add mod">
        <pc:chgData name="ALEXANDRE" userId="734048d45b8f99b5" providerId="LiveId" clId="{14738485-90EB-40A5-ABE3-15F79809C388}" dt="2021-05-11T11:20:07.829" v="1304" actId="20577"/>
        <pc:sldMkLst>
          <pc:docMk/>
          <pc:sldMk cId="4144917050" sldId="767"/>
        </pc:sldMkLst>
        <pc:spChg chg="mod">
          <ac:chgData name="ALEXANDRE" userId="734048d45b8f99b5" providerId="LiveId" clId="{14738485-90EB-40A5-ABE3-15F79809C388}" dt="2021-05-11T11:20:07.829" v="1304" actId="20577"/>
          <ac:spMkLst>
            <pc:docMk/>
            <pc:sldMk cId="4144917050" sldId="767"/>
            <ac:spMk id="4" creationId="{10FC7B3D-DECB-6B4A-B36D-F34E590AB03F}"/>
          </ac:spMkLst>
        </pc:spChg>
      </pc:sldChg>
      <pc:sldChg chg="del">
        <pc:chgData name="ALEXANDRE" userId="734048d45b8f99b5" providerId="LiveId" clId="{14738485-90EB-40A5-ABE3-15F79809C388}" dt="2021-05-11T10:18:04.604" v="51" actId="47"/>
        <pc:sldMkLst>
          <pc:docMk/>
          <pc:sldMk cId="2483222503" sldId="768"/>
        </pc:sldMkLst>
      </pc:sldChg>
      <pc:sldChg chg="del">
        <pc:chgData name="ALEXANDRE" userId="734048d45b8f99b5" providerId="LiveId" clId="{14738485-90EB-40A5-ABE3-15F79809C388}" dt="2021-05-11T10:18:04.604" v="51" actId="47"/>
        <pc:sldMkLst>
          <pc:docMk/>
          <pc:sldMk cId="487849484" sldId="773"/>
        </pc:sldMkLst>
      </pc:sldChg>
      <pc:sldChg chg="del">
        <pc:chgData name="ALEXANDRE" userId="734048d45b8f99b5" providerId="LiveId" clId="{14738485-90EB-40A5-ABE3-15F79809C388}" dt="2021-05-11T10:18:04.604" v="51" actId="47"/>
        <pc:sldMkLst>
          <pc:docMk/>
          <pc:sldMk cId="882104915" sldId="774"/>
        </pc:sldMkLst>
      </pc:sldChg>
      <pc:sldChg chg="del">
        <pc:chgData name="ALEXANDRE" userId="734048d45b8f99b5" providerId="LiveId" clId="{14738485-90EB-40A5-ABE3-15F79809C388}" dt="2021-05-11T10:18:04.604" v="51" actId="47"/>
        <pc:sldMkLst>
          <pc:docMk/>
          <pc:sldMk cId="2000976549" sldId="775"/>
        </pc:sldMkLst>
      </pc:sldChg>
      <pc:sldChg chg="del">
        <pc:chgData name="ALEXANDRE" userId="734048d45b8f99b5" providerId="LiveId" clId="{14738485-90EB-40A5-ABE3-15F79809C388}" dt="2021-05-11T10:18:04.604" v="51" actId="47"/>
        <pc:sldMkLst>
          <pc:docMk/>
          <pc:sldMk cId="2642352443" sldId="776"/>
        </pc:sldMkLst>
      </pc:sldChg>
      <pc:sldChg chg="del">
        <pc:chgData name="ALEXANDRE" userId="734048d45b8f99b5" providerId="LiveId" clId="{14738485-90EB-40A5-ABE3-15F79809C388}" dt="2021-05-11T10:18:04.604" v="51" actId="47"/>
        <pc:sldMkLst>
          <pc:docMk/>
          <pc:sldMk cId="1908501891" sldId="777"/>
        </pc:sldMkLst>
      </pc:sldChg>
      <pc:sldChg chg="del">
        <pc:chgData name="ALEXANDRE" userId="734048d45b8f99b5" providerId="LiveId" clId="{14738485-90EB-40A5-ABE3-15F79809C388}" dt="2021-05-11T10:18:04.604" v="51" actId="47"/>
        <pc:sldMkLst>
          <pc:docMk/>
          <pc:sldMk cId="3389889310" sldId="778"/>
        </pc:sldMkLst>
      </pc:sldChg>
      <pc:sldChg chg="del">
        <pc:chgData name="ALEXANDRE" userId="734048d45b8f99b5" providerId="LiveId" clId="{14738485-90EB-40A5-ABE3-15F79809C388}" dt="2021-05-11T10:18:04.604" v="51" actId="47"/>
        <pc:sldMkLst>
          <pc:docMk/>
          <pc:sldMk cId="1025971075" sldId="779"/>
        </pc:sldMkLst>
      </pc:sldChg>
      <pc:sldChg chg="del">
        <pc:chgData name="ALEXANDRE" userId="734048d45b8f99b5" providerId="LiveId" clId="{14738485-90EB-40A5-ABE3-15F79809C388}" dt="2021-05-11T10:18:04.604" v="51" actId="47"/>
        <pc:sldMkLst>
          <pc:docMk/>
          <pc:sldMk cId="1197021198" sldId="780"/>
        </pc:sldMkLst>
      </pc:sldChg>
      <pc:sldChg chg="del">
        <pc:chgData name="ALEXANDRE" userId="734048d45b8f99b5" providerId="LiveId" clId="{14738485-90EB-40A5-ABE3-15F79809C388}" dt="2021-05-11T10:18:04.604" v="51" actId="47"/>
        <pc:sldMkLst>
          <pc:docMk/>
          <pc:sldMk cId="1435058301" sldId="781"/>
        </pc:sldMkLst>
      </pc:sldChg>
      <pc:sldChg chg="del">
        <pc:chgData name="ALEXANDRE" userId="734048d45b8f99b5" providerId="LiveId" clId="{14738485-90EB-40A5-ABE3-15F79809C388}" dt="2021-05-11T10:18:04.604" v="51" actId="47"/>
        <pc:sldMkLst>
          <pc:docMk/>
          <pc:sldMk cId="2325824376" sldId="782"/>
        </pc:sldMkLst>
      </pc:sldChg>
      <pc:sldChg chg="del">
        <pc:chgData name="ALEXANDRE" userId="734048d45b8f99b5" providerId="LiveId" clId="{14738485-90EB-40A5-ABE3-15F79809C388}" dt="2021-05-11T10:18:04.604" v="51" actId="47"/>
        <pc:sldMkLst>
          <pc:docMk/>
          <pc:sldMk cId="2114750491" sldId="783"/>
        </pc:sldMkLst>
      </pc:sldChg>
      <pc:sldChg chg="del">
        <pc:chgData name="ALEXANDRE" userId="734048d45b8f99b5" providerId="LiveId" clId="{14738485-90EB-40A5-ABE3-15F79809C388}" dt="2021-05-11T10:18:04.604" v="51" actId="47"/>
        <pc:sldMkLst>
          <pc:docMk/>
          <pc:sldMk cId="3138920306" sldId="784"/>
        </pc:sldMkLst>
      </pc:sldChg>
    </pc:docChg>
  </pc:docChgLst>
  <pc:docChgLst>
    <pc:chgData name="ALEXANDRE" userId="734048d45b8f99b5" providerId="LiveId" clId="{0B31D23F-2988-4263-80FF-FF6D2C57A79C}"/>
    <pc:docChg chg="undo custSel addSld delSld modSld sldOrd">
      <pc:chgData name="ALEXANDRE" userId="734048d45b8f99b5" providerId="LiveId" clId="{0B31D23F-2988-4263-80FF-FF6D2C57A79C}" dt="2021-04-20T18:26:02.195" v="2013" actId="403"/>
      <pc:docMkLst>
        <pc:docMk/>
      </pc:docMkLst>
      <pc:sldChg chg="del">
        <pc:chgData name="ALEXANDRE" userId="734048d45b8f99b5" providerId="LiveId" clId="{0B31D23F-2988-4263-80FF-FF6D2C57A79C}" dt="2021-04-12T20:36:49.300" v="5" actId="47"/>
        <pc:sldMkLst>
          <pc:docMk/>
          <pc:sldMk cId="859837025" sldId="716"/>
        </pc:sldMkLst>
      </pc:sldChg>
      <pc:sldChg chg="modSp mod">
        <pc:chgData name="ALEXANDRE" userId="734048d45b8f99b5" providerId="LiveId" clId="{0B31D23F-2988-4263-80FF-FF6D2C57A79C}" dt="2021-04-12T20:36:17.365" v="4"/>
        <pc:sldMkLst>
          <pc:docMk/>
          <pc:sldMk cId="1028661493" sldId="743"/>
        </pc:sldMkLst>
        <pc:spChg chg="mod">
          <ac:chgData name="ALEXANDRE" userId="734048d45b8f99b5" providerId="LiveId" clId="{0B31D23F-2988-4263-80FF-FF6D2C57A79C}" dt="2021-04-12T20:35:53.437" v="1" actId="20577"/>
          <ac:spMkLst>
            <pc:docMk/>
            <pc:sldMk cId="1028661493" sldId="743"/>
            <ac:spMk id="4" creationId="{10FC7B3D-DECB-6B4A-B36D-F34E590AB03F}"/>
          </ac:spMkLst>
        </pc:spChg>
        <pc:spChg chg="mod">
          <ac:chgData name="ALEXANDRE" userId="734048d45b8f99b5" providerId="LiveId" clId="{0B31D23F-2988-4263-80FF-FF6D2C57A79C}" dt="2021-04-12T20:36:17.365" v="4"/>
          <ac:spMkLst>
            <pc:docMk/>
            <pc:sldMk cId="1028661493" sldId="743"/>
            <ac:spMk id="7" creationId="{9033DC5E-112F-4E31-BEC8-F07E06D15EAD}"/>
          </ac:spMkLst>
        </pc:spChg>
      </pc:sldChg>
      <pc:sldChg chg="del">
        <pc:chgData name="ALEXANDRE" userId="734048d45b8f99b5" providerId="LiveId" clId="{0B31D23F-2988-4263-80FF-FF6D2C57A79C}" dt="2021-04-12T20:36:49.300" v="5" actId="47"/>
        <pc:sldMkLst>
          <pc:docMk/>
          <pc:sldMk cId="1321165930" sldId="744"/>
        </pc:sldMkLst>
      </pc:sldChg>
      <pc:sldChg chg="addSp delSp modSp new mod setBg delDesignElem chgLayout">
        <pc:chgData name="ALEXANDRE" userId="734048d45b8f99b5" providerId="LiveId" clId="{0B31D23F-2988-4263-80FF-FF6D2C57A79C}" dt="2021-04-12T20:43:39.506" v="125" actId="27636"/>
        <pc:sldMkLst>
          <pc:docMk/>
          <pc:sldMk cId="3885333330" sldId="744"/>
        </pc:sldMkLst>
        <pc:spChg chg="mod ord">
          <ac:chgData name="ALEXANDRE" userId="734048d45b8f99b5" providerId="LiveId" clId="{0B31D23F-2988-4263-80FF-FF6D2C57A79C}" dt="2021-04-12T20:43:31.567" v="120" actId="1076"/>
          <ac:spMkLst>
            <pc:docMk/>
            <pc:sldMk cId="3885333330" sldId="744"/>
            <ac:spMk id="2" creationId="{1E2BBAA2-8AB0-4B1F-A945-8EC714F790C7}"/>
          </ac:spMkLst>
        </pc:spChg>
        <pc:spChg chg="mod ord">
          <ac:chgData name="ALEXANDRE" userId="734048d45b8f99b5" providerId="LiveId" clId="{0B31D23F-2988-4263-80FF-FF6D2C57A79C}" dt="2021-04-12T20:43:39.506" v="125" actId="27636"/>
          <ac:spMkLst>
            <pc:docMk/>
            <pc:sldMk cId="3885333330" sldId="744"/>
            <ac:spMk id="3" creationId="{333B6B7F-9C2F-41B1-ABAD-C0B9B37A4D32}"/>
          </ac:spMkLst>
        </pc:spChg>
        <pc:spChg chg="add del">
          <ac:chgData name="ALEXANDRE" userId="734048d45b8f99b5" providerId="LiveId" clId="{0B31D23F-2988-4263-80FF-FF6D2C57A79C}" dt="2021-04-12T20:43:22.382" v="114" actId="700"/>
          <ac:spMkLst>
            <pc:docMk/>
            <pc:sldMk cId="3885333330" sldId="744"/>
            <ac:spMk id="71" creationId="{86C7B4A1-154A-4DF0-AC46-F88D75A2E0FD}"/>
          </ac:spMkLst>
        </pc:spChg>
        <pc:picChg chg="add mod ord">
          <ac:chgData name="ALEXANDRE" userId="734048d45b8f99b5" providerId="LiveId" clId="{0B31D23F-2988-4263-80FF-FF6D2C57A79C}" dt="2021-04-12T20:43:06.452" v="111" actId="1076"/>
          <ac:picMkLst>
            <pc:docMk/>
            <pc:sldMk cId="3885333330" sldId="744"/>
            <ac:picMk id="1026" creationId="{AFB0969F-DDED-4862-99F1-7CAF273B7508}"/>
          </ac:picMkLst>
        </pc:picChg>
      </pc:sldChg>
      <pc:sldChg chg="del">
        <pc:chgData name="ALEXANDRE" userId="734048d45b8f99b5" providerId="LiveId" clId="{0B31D23F-2988-4263-80FF-FF6D2C57A79C}" dt="2021-04-12T20:36:49.300" v="5" actId="47"/>
        <pc:sldMkLst>
          <pc:docMk/>
          <pc:sldMk cId="1221753025" sldId="745"/>
        </pc:sldMkLst>
      </pc:sldChg>
      <pc:sldChg chg="addSp delSp modSp add mod modNotesTx">
        <pc:chgData name="ALEXANDRE" userId="734048d45b8f99b5" providerId="LiveId" clId="{0B31D23F-2988-4263-80FF-FF6D2C57A79C}" dt="2021-04-12T20:49:11.991" v="239" actId="1076"/>
        <pc:sldMkLst>
          <pc:docMk/>
          <pc:sldMk cId="4262489359" sldId="745"/>
        </pc:sldMkLst>
        <pc:spChg chg="mod">
          <ac:chgData name="ALEXANDRE" userId="734048d45b8f99b5" providerId="LiveId" clId="{0B31D23F-2988-4263-80FF-FF6D2C57A79C}" dt="2021-04-12T20:48:21.304" v="234" actId="1076"/>
          <ac:spMkLst>
            <pc:docMk/>
            <pc:sldMk cId="4262489359" sldId="745"/>
            <ac:spMk id="2" creationId="{1E2BBAA2-8AB0-4B1F-A945-8EC714F790C7}"/>
          </ac:spMkLst>
        </pc:spChg>
        <pc:spChg chg="mod">
          <ac:chgData name="ALEXANDRE" userId="734048d45b8f99b5" providerId="LiveId" clId="{0B31D23F-2988-4263-80FF-FF6D2C57A79C}" dt="2021-04-12T20:49:11.991" v="239" actId="1076"/>
          <ac:spMkLst>
            <pc:docMk/>
            <pc:sldMk cId="4262489359" sldId="745"/>
            <ac:spMk id="3" creationId="{333B6B7F-9C2F-41B1-ABAD-C0B9B37A4D32}"/>
          </ac:spMkLst>
        </pc:spChg>
        <pc:picChg chg="del">
          <ac:chgData name="ALEXANDRE" userId="734048d45b8f99b5" providerId="LiveId" clId="{0B31D23F-2988-4263-80FF-FF6D2C57A79C}" dt="2021-04-12T20:47:54.779" v="223" actId="478"/>
          <ac:picMkLst>
            <pc:docMk/>
            <pc:sldMk cId="4262489359" sldId="745"/>
            <ac:picMk id="1026" creationId="{AFB0969F-DDED-4862-99F1-7CAF273B7508}"/>
          </ac:picMkLst>
        </pc:picChg>
        <pc:picChg chg="add mod">
          <ac:chgData name="ALEXANDRE" userId="734048d45b8f99b5" providerId="LiveId" clId="{0B31D23F-2988-4263-80FF-FF6D2C57A79C}" dt="2021-04-12T20:48:03.469" v="228" actId="1076"/>
          <ac:picMkLst>
            <pc:docMk/>
            <pc:sldMk cId="4262489359" sldId="745"/>
            <ac:picMk id="2050" creationId="{46649BE1-9806-481C-88D5-2702B9754BF8}"/>
          </ac:picMkLst>
        </pc:picChg>
        <pc:picChg chg="add mod">
          <ac:chgData name="ALEXANDRE" userId="734048d45b8f99b5" providerId="LiveId" clId="{0B31D23F-2988-4263-80FF-FF6D2C57A79C}" dt="2021-04-12T20:48:15.004" v="231" actId="1076"/>
          <ac:picMkLst>
            <pc:docMk/>
            <pc:sldMk cId="4262489359" sldId="745"/>
            <ac:picMk id="2052" creationId="{CA6A2B79-2890-412D-AAE4-58023A175FB6}"/>
          </ac:picMkLst>
        </pc:picChg>
      </pc:sldChg>
      <pc:sldChg chg="del">
        <pc:chgData name="ALEXANDRE" userId="734048d45b8f99b5" providerId="LiveId" clId="{0B31D23F-2988-4263-80FF-FF6D2C57A79C}" dt="2021-04-12T20:36:49.300" v="5" actId="47"/>
        <pc:sldMkLst>
          <pc:docMk/>
          <pc:sldMk cId="1218790161" sldId="746"/>
        </pc:sldMkLst>
      </pc:sldChg>
      <pc:sldChg chg="addSp delSp modSp add mod">
        <pc:chgData name="ALEXANDRE" userId="734048d45b8f99b5" providerId="LiveId" clId="{0B31D23F-2988-4263-80FF-FF6D2C57A79C}" dt="2021-04-12T21:06:41.311" v="298" actId="27636"/>
        <pc:sldMkLst>
          <pc:docMk/>
          <pc:sldMk cId="3781722631" sldId="746"/>
        </pc:sldMkLst>
        <pc:spChg chg="mod">
          <ac:chgData name="ALEXANDRE" userId="734048d45b8f99b5" providerId="LiveId" clId="{0B31D23F-2988-4263-80FF-FF6D2C57A79C}" dt="2021-04-12T21:06:41.311" v="298" actId="27636"/>
          <ac:spMkLst>
            <pc:docMk/>
            <pc:sldMk cId="3781722631" sldId="746"/>
            <ac:spMk id="2" creationId="{1E2BBAA2-8AB0-4B1F-A945-8EC714F790C7}"/>
          </ac:spMkLst>
        </pc:spChg>
        <pc:spChg chg="del">
          <ac:chgData name="ALEXANDRE" userId="734048d45b8f99b5" providerId="LiveId" clId="{0B31D23F-2988-4263-80FF-FF6D2C57A79C}" dt="2021-04-12T21:06:02.206" v="291" actId="478"/>
          <ac:spMkLst>
            <pc:docMk/>
            <pc:sldMk cId="3781722631" sldId="746"/>
            <ac:spMk id="3" creationId="{333B6B7F-9C2F-41B1-ABAD-C0B9B37A4D32}"/>
          </ac:spMkLst>
        </pc:spChg>
        <pc:spChg chg="add del mod">
          <ac:chgData name="ALEXANDRE" userId="734048d45b8f99b5" providerId="LiveId" clId="{0B31D23F-2988-4263-80FF-FF6D2C57A79C}" dt="2021-04-12T21:06:05.293" v="292" actId="478"/>
          <ac:spMkLst>
            <pc:docMk/>
            <pc:sldMk cId="3781722631" sldId="746"/>
            <ac:spMk id="4" creationId="{2F2C1C31-21A3-497B-BF4E-B4C16F67747F}"/>
          </ac:spMkLst>
        </pc:spChg>
        <pc:picChg chg="add mod">
          <ac:chgData name="ALEXANDRE" userId="734048d45b8f99b5" providerId="LiveId" clId="{0B31D23F-2988-4263-80FF-FF6D2C57A79C}" dt="2021-04-12T21:06:37.185" v="295" actId="1076"/>
          <ac:picMkLst>
            <pc:docMk/>
            <pc:sldMk cId="3781722631" sldId="746"/>
            <ac:picMk id="6" creationId="{90524309-5F95-42CF-9662-F906B859E8DA}"/>
          </ac:picMkLst>
        </pc:picChg>
        <pc:picChg chg="del">
          <ac:chgData name="ALEXANDRE" userId="734048d45b8f99b5" providerId="LiveId" clId="{0B31D23F-2988-4263-80FF-FF6D2C57A79C}" dt="2021-04-12T21:06:02.206" v="291" actId="478"/>
          <ac:picMkLst>
            <pc:docMk/>
            <pc:sldMk cId="3781722631" sldId="746"/>
            <ac:picMk id="2050" creationId="{46649BE1-9806-481C-88D5-2702B9754BF8}"/>
          </ac:picMkLst>
        </pc:picChg>
        <pc:picChg chg="del">
          <ac:chgData name="ALEXANDRE" userId="734048d45b8f99b5" providerId="LiveId" clId="{0B31D23F-2988-4263-80FF-FF6D2C57A79C}" dt="2021-04-12T21:06:02.206" v="291" actId="478"/>
          <ac:picMkLst>
            <pc:docMk/>
            <pc:sldMk cId="3781722631" sldId="746"/>
            <ac:picMk id="2052" creationId="{CA6A2B79-2890-412D-AAE4-58023A175FB6}"/>
          </ac:picMkLst>
        </pc:picChg>
      </pc:sldChg>
      <pc:sldChg chg="add del">
        <pc:chgData name="ALEXANDRE" userId="734048d45b8f99b5" providerId="LiveId" clId="{0B31D23F-2988-4263-80FF-FF6D2C57A79C}" dt="2021-04-12T21:14:42.015" v="300" actId="2890"/>
        <pc:sldMkLst>
          <pc:docMk/>
          <pc:sldMk cId="194003056" sldId="747"/>
        </pc:sldMkLst>
      </pc:sldChg>
      <pc:sldChg chg="del">
        <pc:chgData name="ALEXANDRE" userId="734048d45b8f99b5" providerId="LiveId" clId="{0B31D23F-2988-4263-80FF-FF6D2C57A79C}" dt="2021-04-12T20:36:49.300" v="5" actId="47"/>
        <pc:sldMkLst>
          <pc:docMk/>
          <pc:sldMk cId="885353630" sldId="747"/>
        </pc:sldMkLst>
      </pc:sldChg>
      <pc:sldChg chg="modSp new mod">
        <pc:chgData name="ALEXANDRE" userId="734048d45b8f99b5" providerId="LiveId" clId="{0B31D23F-2988-4263-80FF-FF6D2C57A79C}" dt="2021-04-12T21:18:43.329" v="355" actId="27636"/>
        <pc:sldMkLst>
          <pc:docMk/>
          <pc:sldMk cId="2063383624" sldId="747"/>
        </pc:sldMkLst>
        <pc:spChg chg="mod">
          <ac:chgData name="ALEXANDRE" userId="734048d45b8f99b5" providerId="LiveId" clId="{0B31D23F-2988-4263-80FF-FF6D2C57A79C}" dt="2021-04-12T21:15:34.947" v="329" actId="1076"/>
          <ac:spMkLst>
            <pc:docMk/>
            <pc:sldMk cId="2063383624" sldId="747"/>
            <ac:spMk id="2" creationId="{EB1A7B36-74CA-4480-B0BE-E03B5650B306}"/>
          </ac:spMkLst>
        </pc:spChg>
        <pc:spChg chg="mod">
          <ac:chgData name="ALEXANDRE" userId="734048d45b8f99b5" providerId="LiveId" clId="{0B31D23F-2988-4263-80FF-FF6D2C57A79C}" dt="2021-04-12T21:18:43.329" v="355" actId="27636"/>
          <ac:spMkLst>
            <pc:docMk/>
            <pc:sldMk cId="2063383624" sldId="747"/>
            <ac:spMk id="3" creationId="{C6C1D2F5-C190-4D77-AB6E-634600EC94F6}"/>
          </ac:spMkLst>
        </pc:spChg>
      </pc:sldChg>
      <pc:sldChg chg="del">
        <pc:chgData name="ALEXANDRE" userId="734048d45b8f99b5" providerId="LiveId" clId="{0B31D23F-2988-4263-80FF-FF6D2C57A79C}" dt="2021-04-12T20:36:49.300" v="5" actId="47"/>
        <pc:sldMkLst>
          <pc:docMk/>
          <pc:sldMk cId="1443254881" sldId="748"/>
        </pc:sldMkLst>
      </pc:sldChg>
      <pc:sldChg chg="addSp delSp modSp add mod">
        <pc:chgData name="ALEXANDRE" userId="734048d45b8f99b5" providerId="LiveId" clId="{0B31D23F-2988-4263-80FF-FF6D2C57A79C}" dt="2021-04-12T21:23:38.363" v="406" actId="1076"/>
        <pc:sldMkLst>
          <pc:docMk/>
          <pc:sldMk cId="3134901157" sldId="748"/>
        </pc:sldMkLst>
        <pc:spChg chg="mod">
          <ac:chgData name="ALEXANDRE" userId="734048d45b8f99b5" providerId="LiveId" clId="{0B31D23F-2988-4263-80FF-FF6D2C57A79C}" dt="2021-04-12T21:23:38.363" v="406" actId="1076"/>
          <ac:spMkLst>
            <pc:docMk/>
            <pc:sldMk cId="3134901157" sldId="748"/>
            <ac:spMk id="3" creationId="{C6C1D2F5-C190-4D77-AB6E-634600EC94F6}"/>
          </ac:spMkLst>
        </pc:spChg>
        <pc:spChg chg="add del mod">
          <ac:chgData name="ALEXANDRE" userId="734048d45b8f99b5" providerId="LiveId" clId="{0B31D23F-2988-4263-80FF-FF6D2C57A79C}" dt="2021-04-12T21:22:10.808" v="370"/>
          <ac:spMkLst>
            <pc:docMk/>
            <pc:sldMk cId="3134901157" sldId="748"/>
            <ac:spMk id="5" creationId="{0C7C4247-D253-4131-9C76-93DF5DC4D0BC}"/>
          </ac:spMkLst>
        </pc:spChg>
        <pc:spChg chg="add mod">
          <ac:chgData name="ALEXANDRE" userId="734048d45b8f99b5" providerId="LiveId" clId="{0B31D23F-2988-4263-80FF-FF6D2C57A79C}" dt="2021-04-12T21:22:59.255" v="398" actId="2710"/>
          <ac:spMkLst>
            <pc:docMk/>
            <pc:sldMk cId="3134901157" sldId="748"/>
            <ac:spMk id="7" creationId="{5D0801A8-F043-4976-95C4-9D0D223C748F}"/>
          </ac:spMkLst>
        </pc:spChg>
        <pc:graphicFrameChg chg="add del mod">
          <ac:chgData name="ALEXANDRE" userId="734048d45b8f99b5" providerId="LiveId" clId="{0B31D23F-2988-4263-80FF-FF6D2C57A79C}" dt="2021-04-12T21:22:10.808" v="370"/>
          <ac:graphicFrameMkLst>
            <pc:docMk/>
            <pc:sldMk cId="3134901157" sldId="748"/>
            <ac:graphicFrameMk id="4" creationId="{9103968C-4A3D-419C-B2CA-CCE812214F0C}"/>
          </ac:graphicFrameMkLst>
        </pc:graphicFrameChg>
      </pc:sldChg>
      <pc:sldChg chg="delSp modSp add mod">
        <pc:chgData name="ALEXANDRE" userId="734048d45b8f99b5" providerId="LiveId" clId="{0B31D23F-2988-4263-80FF-FF6D2C57A79C}" dt="2021-04-12T21:29:12.073" v="439" actId="14100"/>
        <pc:sldMkLst>
          <pc:docMk/>
          <pc:sldMk cId="652922871" sldId="749"/>
        </pc:sldMkLst>
        <pc:spChg chg="mod">
          <ac:chgData name="ALEXANDRE" userId="734048d45b8f99b5" providerId="LiveId" clId="{0B31D23F-2988-4263-80FF-FF6D2C57A79C}" dt="2021-04-12T21:29:12.073" v="439" actId="14100"/>
          <ac:spMkLst>
            <pc:docMk/>
            <pc:sldMk cId="652922871" sldId="749"/>
            <ac:spMk id="2" creationId="{EB1A7B36-74CA-4480-B0BE-E03B5650B306}"/>
          </ac:spMkLst>
        </pc:spChg>
        <pc:spChg chg="mod">
          <ac:chgData name="ALEXANDRE" userId="734048d45b8f99b5" providerId="LiveId" clId="{0B31D23F-2988-4263-80FF-FF6D2C57A79C}" dt="2021-04-12T21:26:24.709" v="438" actId="403"/>
          <ac:spMkLst>
            <pc:docMk/>
            <pc:sldMk cId="652922871" sldId="749"/>
            <ac:spMk id="3" creationId="{C6C1D2F5-C190-4D77-AB6E-634600EC94F6}"/>
          </ac:spMkLst>
        </pc:spChg>
        <pc:spChg chg="del">
          <ac:chgData name="ALEXANDRE" userId="734048d45b8f99b5" providerId="LiveId" clId="{0B31D23F-2988-4263-80FF-FF6D2C57A79C}" dt="2021-04-12T21:25:12.122" v="414" actId="478"/>
          <ac:spMkLst>
            <pc:docMk/>
            <pc:sldMk cId="652922871" sldId="749"/>
            <ac:spMk id="7" creationId="{5D0801A8-F043-4976-95C4-9D0D223C748F}"/>
          </ac:spMkLst>
        </pc:spChg>
      </pc:sldChg>
      <pc:sldChg chg="del">
        <pc:chgData name="ALEXANDRE" userId="734048d45b8f99b5" providerId="LiveId" clId="{0B31D23F-2988-4263-80FF-FF6D2C57A79C}" dt="2021-04-12T20:36:49.300" v="5" actId="47"/>
        <pc:sldMkLst>
          <pc:docMk/>
          <pc:sldMk cId="1485776666" sldId="749"/>
        </pc:sldMkLst>
      </pc:sldChg>
      <pc:sldChg chg="del">
        <pc:chgData name="ALEXANDRE" userId="734048d45b8f99b5" providerId="LiveId" clId="{0B31D23F-2988-4263-80FF-FF6D2C57A79C}" dt="2021-04-12T20:36:49.300" v="5" actId="47"/>
        <pc:sldMkLst>
          <pc:docMk/>
          <pc:sldMk cId="4158406737" sldId="750"/>
        </pc:sldMkLst>
      </pc:sldChg>
      <pc:sldChg chg="addSp delSp modSp add del mod">
        <pc:chgData name="ALEXANDRE" userId="734048d45b8f99b5" providerId="LiveId" clId="{0B31D23F-2988-4263-80FF-FF6D2C57A79C}" dt="2021-04-12T22:47:16.083" v="513" actId="47"/>
        <pc:sldMkLst>
          <pc:docMk/>
          <pc:sldMk cId="4222740826" sldId="750"/>
        </pc:sldMkLst>
        <pc:spChg chg="mod">
          <ac:chgData name="ALEXANDRE" userId="734048d45b8f99b5" providerId="LiveId" clId="{0B31D23F-2988-4263-80FF-FF6D2C57A79C}" dt="2021-04-12T22:44:00.196" v="487" actId="1076"/>
          <ac:spMkLst>
            <pc:docMk/>
            <pc:sldMk cId="4222740826" sldId="750"/>
            <ac:spMk id="2" creationId="{EB1A7B36-74CA-4480-B0BE-E03B5650B306}"/>
          </ac:spMkLst>
        </pc:spChg>
        <pc:spChg chg="del mod">
          <ac:chgData name="ALEXANDRE" userId="734048d45b8f99b5" providerId="LiveId" clId="{0B31D23F-2988-4263-80FF-FF6D2C57A79C}" dt="2021-04-12T22:42:47.221" v="474" actId="478"/>
          <ac:spMkLst>
            <pc:docMk/>
            <pc:sldMk cId="4222740826" sldId="750"/>
            <ac:spMk id="3" creationId="{C6C1D2F5-C190-4D77-AB6E-634600EC94F6}"/>
          </ac:spMkLst>
        </pc:spChg>
        <pc:spChg chg="add del mod">
          <ac:chgData name="ALEXANDRE" userId="734048d45b8f99b5" providerId="LiveId" clId="{0B31D23F-2988-4263-80FF-FF6D2C57A79C}" dt="2021-04-12T22:43:10.616" v="475" actId="478"/>
          <ac:spMkLst>
            <pc:docMk/>
            <pc:sldMk cId="4222740826" sldId="750"/>
            <ac:spMk id="9" creationId="{139709AE-FBF5-4E6C-93F3-105760D5FB98}"/>
          </ac:spMkLst>
        </pc:spChg>
        <pc:picChg chg="add del">
          <ac:chgData name="ALEXANDRE" userId="734048d45b8f99b5" providerId="LiveId" clId="{0B31D23F-2988-4263-80FF-FF6D2C57A79C}" dt="2021-04-12T22:37:47.913" v="458" actId="478"/>
          <ac:picMkLst>
            <pc:docMk/>
            <pc:sldMk cId="4222740826" sldId="750"/>
            <ac:picMk id="5" creationId="{B393B574-2BB9-479B-8379-4CF4843F563C}"/>
          </ac:picMkLst>
        </pc:picChg>
        <pc:picChg chg="add del mod">
          <ac:chgData name="ALEXANDRE" userId="734048d45b8f99b5" providerId="LiveId" clId="{0B31D23F-2988-4263-80FF-FF6D2C57A79C}" dt="2021-04-12T22:42:43.696" v="473" actId="478"/>
          <ac:picMkLst>
            <pc:docMk/>
            <pc:sldMk cId="4222740826" sldId="750"/>
            <ac:picMk id="7" creationId="{7D6C922F-BBB1-46A2-AB13-EE569CC86997}"/>
          </ac:picMkLst>
        </pc:picChg>
        <pc:picChg chg="add mod">
          <ac:chgData name="ALEXANDRE" userId="734048d45b8f99b5" providerId="LiveId" clId="{0B31D23F-2988-4263-80FF-FF6D2C57A79C}" dt="2021-04-12T22:44:03.630" v="488" actId="1076"/>
          <ac:picMkLst>
            <pc:docMk/>
            <pc:sldMk cId="4222740826" sldId="750"/>
            <ac:picMk id="11" creationId="{A506F113-4E0A-4ED0-9361-3A1C8BE97CCB}"/>
          </ac:picMkLst>
        </pc:picChg>
      </pc:sldChg>
      <pc:sldChg chg="delSp add del mod">
        <pc:chgData name="ALEXANDRE" userId="734048d45b8f99b5" providerId="LiveId" clId="{0B31D23F-2988-4263-80FF-FF6D2C57A79C}" dt="2021-04-16T10:16:28.983" v="536" actId="47"/>
        <pc:sldMkLst>
          <pc:docMk/>
          <pc:sldMk cId="769363079" sldId="751"/>
        </pc:sldMkLst>
        <pc:picChg chg="del">
          <ac:chgData name="ALEXANDRE" userId="734048d45b8f99b5" providerId="LiveId" clId="{0B31D23F-2988-4263-80FF-FF6D2C57A79C}" dt="2021-04-12T22:39:07.898" v="472" actId="478"/>
          <ac:picMkLst>
            <pc:docMk/>
            <pc:sldMk cId="769363079" sldId="751"/>
            <ac:picMk id="7" creationId="{7D6C922F-BBB1-46A2-AB13-EE569CC86997}"/>
          </ac:picMkLst>
        </pc:picChg>
      </pc:sldChg>
      <pc:sldChg chg="del">
        <pc:chgData name="ALEXANDRE" userId="734048d45b8f99b5" providerId="LiveId" clId="{0B31D23F-2988-4263-80FF-FF6D2C57A79C}" dt="2021-04-12T20:36:49.300" v="5" actId="47"/>
        <pc:sldMkLst>
          <pc:docMk/>
          <pc:sldMk cId="3824413338" sldId="751"/>
        </pc:sldMkLst>
      </pc:sldChg>
      <pc:sldChg chg="del">
        <pc:chgData name="ALEXANDRE" userId="734048d45b8f99b5" providerId="LiveId" clId="{0B31D23F-2988-4263-80FF-FF6D2C57A79C}" dt="2021-04-12T20:36:49.300" v="5" actId="47"/>
        <pc:sldMkLst>
          <pc:docMk/>
          <pc:sldMk cId="2646069796" sldId="752"/>
        </pc:sldMkLst>
      </pc:sldChg>
      <pc:sldChg chg="addSp delSp modSp add mod">
        <pc:chgData name="ALEXANDRE" userId="734048d45b8f99b5" providerId="LiveId" clId="{0B31D23F-2988-4263-80FF-FF6D2C57A79C}" dt="2021-04-16T10:15:23.840" v="531" actId="14100"/>
        <pc:sldMkLst>
          <pc:docMk/>
          <pc:sldMk cId="3399215068" sldId="752"/>
        </pc:sldMkLst>
        <pc:spChg chg="mod">
          <ac:chgData name="ALEXANDRE" userId="734048d45b8f99b5" providerId="LiveId" clId="{0B31D23F-2988-4263-80FF-FF6D2C57A79C}" dt="2021-04-12T22:44:51.305" v="501" actId="1076"/>
          <ac:spMkLst>
            <pc:docMk/>
            <pc:sldMk cId="3399215068" sldId="752"/>
            <ac:spMk id="2" creationId="{EB1A7B36-74CA-4480-B0BE-E03B5650B306}"/>
          </ac:spMkLst>
        </pc:spChg>
        <pc:spChg chg="add mod">
          <ac:chgData name="ALEXANDRE" userId="734048d45b8f99b5" providerId="LiveId" clId="{0B31D23F-2988-4263-80FF-FF6D2C57A79C}" dt="2021-04-16T10:15:18.573" v="529" actId="1076"/>
          <ac:spMkLst>
            <pc:docMk/>
            <pc:sldMk cId="3399215068" sldId="752"/>
            <ac:spMk id="7" creationId="{EE620B2D-8A6C-4AB2-8D5E-DD8D51488A4B}"/>
          </ac:spMkLst>
        </pc:spChg>
        <pc:picChg chg="add del mod">
          <ac:chgData name="ALEXANDRE" userId="734048d45b8f99b5" providerId="LiveId" clId="{0B31D23F-2988-4263-80FF-FF6D2C57A79C}" dt="2021-04-16T10:14:34.615" v="515" actId="478"/>
          <ac:picMkLst>
            <pc:docMk/>
            <pc:sldMk cId="3399215068" sldId="752"/>
            <ac:picMk id="4" creationId="{D6B8E3E0-F1EC-4353-A56B-B0B8D8D57084}"/>
          </ac:picMkLst>
        </pc:picChg>
        <pc:picChg chg="add mod modCrop">
          <ac:chgData name="ALEXANDRE" userId="734048d45b8f99b5" providerId="LiveId" clId="{0B31D23F-2988-4263-80FF-FF6D2C57A79C}" dt="2021-04-16T10:15:20.543" v="530" actId="1076"/>
          <ac:picMkLst>
            <pc:docMk/>
            <pc:sldMk cId="3399215068" sldId="752"/>
            <ac:picMk id="6" creationId="{0C618C4E-72DF-4D4C-A3B6-C77DFE7E17E0}"/>
          </ac:picMkLst>
        </pc:picChg>
        <pc:picChg chg="mod modCrop">
          <ac:chgData name="ALEXANDRE" userId="734048d45b8f99b5" providerId="LiveId" clId="{0B31D23F-2988-4263-80FF-FF6D2C57A79C}" dt="2021-04-16T10:15:23.840" v="531" actId="14100"/>
          <ac:picMkLst>
            <pc:docMk/>
            <pc:sldMk cId="3399215068" sldId="752"/>
            <ac:picMk id="11" creationId="{A506F113-4E0A-4ED0-9361-3A1C8BE97CCB}"/>
          </ac:picMkLst>
        </pc:picChg>
      </pc:sldChg>
      <pc:sldChg chg="delSp modSp add mod">
        <pc:chgData name="ALEXANDRE" userId="734048d45b8f99b5" providerId="LiveId" clId="{0B31D23F-2988-4263-80FF-FF6D2C57A79C}" dt="2021-04-16T10:15:38.388" v="535" actId="1076"/>
        <pc:sldMkLst>
          <pc:docMk/>
          <pc:sldMk cId="544656085" sldId="753"/>
        </pc:sldMkLst>
        <pc:spChg chg="mod">
          <ac:chgData name="ALEXANDRE" userId="734048d45b8f99b5" providerId="LiveId" clId="{0B31D23F-2988-4263-80FF-FF6D2C57A79C}" dt="2021-04-16T10:15:38.388" v="535" actId="1076"/>
          <ac:spMkLst>
            <pc:docMk/>
            <pc:sldMk cId="544656085" sldId="753"/>
            <ac:spMk id="2" creationId="{EB1A7B36-74CA-4480-B0BE-E03B5650B306}"/>
          </ac:spMkLst>
        </pc:spChg>
        <pc:picChg chg="mod">
          <ac:chgData name="ALEXANDRE" userId="734048d45b8f99b5" providerId="LiveId" clId="{0B31D23F-2988-4263-80FF-FF6D2C57A79C}" dt="2021-04-16T10:15:35.522" v="534" actId="14100"/>
          <ac:picMkLst>
            <pc:docMk/>
            <pc:sldMk cId="544656085" sldId="753"/>
            <ac:picMk id="4" creationId="{D6B8E3E0-F1EC-4353-A56B-B0B8D8D57084}"/>
          </ac:picMkLst>
        </pc:picChg>
        <pc:picChg chg="del">
          <ac:chgData name="ALEXANDRE" userId="734048d45b8f99b5" providerId="LiveId" clId="{0B31D23F-2988-4263-80FF-FF6D2C57A79C}" dt="2021-04-16T10:15:30.506" v="532" actId="478"/>
          <ac:picMkLst>
            <pc:docMk/>
            <pc:sldMk cId="544656085" sldId="753"/>
            <ac:picMk id="11" creationId="{A506F113-4E0A-4ED0-9361-3A1C8BE97CCB}"/>
          </ac:picMkLst>
        </pc:picChg>
      </pc:sldChg>
      <pc:sldChg chg="modSp new mod ord">
        <pc:chgData name="ALEXANDRE" userId="734048d45b8f99b5" providerId="LiveId" clId="{0B31D23F-2988-4263-80FF-FF6D2C57A79C}" dt="2021-04-16T10:23:39.785" v="598" actId="20577"/>
        <pc:sldMkLst>
          <pc:docMk/>
          <pc:sldMk cId="3109574516" sldId="754"/>
        </pc:sldMkLst>
        <pc:spChg chg="mod">
          <ac:chgData name="ALEXANDRE" userId="734048d45b8f99b5" providerId="LiveId" clId="{0B31D23F-2988-4263-80FF-FF6D2C57A79C}" dt="2021-04-16T10:17:58.389" v="566" actId="1076"/>
          <ac:spMkLst>
            <pc:docMk/>
            <pc:sldMk cId="3109574516" sldId="754"/>
            <ac:spMk id="2" creationId="{379B5490-A3BF-4368-9C5F-7CCD255041F0}"/>
          </ac:spMkLst>
        </pc:spChg>
        <pc:spChg chg="mod">
          <ac:chgData name="ALEXANDRE" userId="734048d45b8f99b5" providerId="LiveId" clId="{0B31D23F-2988-4263-80FF-FF6D2C57A79C}" dt="2021-04-16T10:23:39.785" v="598" actId="20577"/>
          <ac:spMkLst>
            <pc:docMk/>
            <pc:sldMk cId="3109574516" sldId="754"/>
            <ac:spMk id="3" creationId="{639E5747-7123-4B6D-8FFF-D93F2C39EAB8}"/>
          </ac:spMkLst>
        </pc:spChg>
      </pc:sldChg>
      <pc:sldChg chg="modSp add del mod">
        <pc:chgData name="ALEXANDRE" userId="734048d45b8f99b5" providerId="LiveId" clId="{0B31D23F-2988-4263-80FF-FF6D2C57A79C}" dt="2021-04-16T10:37:22.910" v="702" actId="47"/>
        <pc:sldMkLst>
          <pc:docMk/>
          <pc:sldMk cId="1582482275" sldId="755"/>
        </pc:sldMkLst>
        <pc:spChg chg="mod">
          <ac:chgData name="ALEXANDRE" userId="734048d45b8f99b5" providerId="LiveId" clId="{0B31D23F-2988-4263-80FF-FF6D2C57A79C}" dt="2021-04-16T10:32:03.392" v="626" actId="20577"/>
          <ac:spMkLst>
            <pc:docMk/>
            <pc:sldMk cId="1582482275" sldId="755"/>
            <ac:spMk id="2" creationId="{379B5490-A3BF-4368-9C5F-7CCD255041F0}"/>
          </ac:spMkLst>
        </pc:spChg>
        <pc:spChg chg="mod">
          <ac:chgData name="ALEXANDRE" userId="734048d45b8f99b5" providerId="LiveId" clId="{0B31D23F-2988-4263-80FF-FF6D2C57A79C}" dt="2021-04-16T10:32:26.632" v="629" actId="20577"/>
          <ac:spMkLst>
            <pc:docMk/>
            <pc:sldMk cId="1582482275" sldId="755"/>
            <ac:spMk id="3" creationId="{639E5747-7123-4B6D-8FFF-D93F2C39EAB8}"/>
          </ac:spMkLst>
        </pc:spChg>
      </pc:sldChg>
      <pc:sldChg chg="addSp delSp modSp new mod setBg">
        <pc:chgData name="ALEXANDRE" userId="734048d45b8f99b5" providerId="LiveId" clId="{0B31D23F-2988-4263-80FF-FF6D2C57A79C}" dt="2021-04-16T10:22:50.564" v="591" actId="1076"/>
        <pc:sldMkLst>
          <pc:docMk/>
          <pc:sldMk cId="1832866570" sldId="756"/>
        </pc:sldMkLst>
        <pc:spChg chg="del mod">
          <ac:chgData name="ALEXANDRE" userId="734048d45b8f99b5" providerId="LiveId" clId="{0B31D23F-2988-4263-80FF-FF6D2C57A79C}" dt="2021-04-16T10:19:31.887" v="578" actId="478"/>
          <ac:spMkLst>
            <pc:docMk/>
            <pc:sldMk cId="1832866570" sldId="756"/>
            <ac:spMk id="2" creationId="{B9B2214E-E148-4CB5-9F69-083D43FBD2D7}"/>
          </ac:spMkLst>
        </pc:spChg>
        <pc:spChg chg="del">
          <ac:chgData name="ALEXANDRE" userId="734048d45b8f99b5" providerId="LiveId" clId="{0B31D23F-2988-4263-80FF-FF6D2C57A79C}" dt="2021-04-16T10:19:37.617" v="579" actId="478"/>
          <ac:spMkLst>
            <pc:docMk/>
            <pc:sldMk cId="1832866570" sldId="756"/>
            <ac:spMk id="3" creationId="{7B32AC56-750A-4B6C-A2C9-C1F70D3325A7}"/>
          </ac:spMkLst>
        </pc:spChg>
        <pc:spChg chg="add">
          <ac:chgData name="ALEXANDRE" userId="734048d45b8f99b5" providerId="LiveId" clId="{0B31D23F-2988-4263-80FF-FF6D2C57A79C}" dt="2021-04-16T10:20:24.473" v="582" actId="26606"/>
          <ac:spMkLst>
            <pc:docMk/>
            <pc:sldMk cId="1832866570" sldId="756"/>
            <ac:spMk id="71" creationId="{F3060C83-F051-4F0E-ABAD-AA0DFC48B218}"/>
          </ac:spMkLst>
        </pc:spChg>
        <pc:spChg chg="add">
          <ac:chgData name="ALEXANDRE" userId="734048d45b8f99b5" providerId="LiveId" clId="{0B31D23F-2988-4263-80FF-FF6D2C57A79C}" dt="2021-04-16T10:20:24.473" v="582" actId="26606"/>
          <ac:spMkLst>
            <pc:docMk/>
            <pc:sldMk cId="1832866570" sldId="756"/>
            <ac:spMk id="73" creationId="{83C98ABE-055B-441F-B07E-44F97F083C39}"/>
          </ac:spMkLst>
        </pc:spChg>
        <pc:spChg chg="add">
          <ac:chgData name="ALEXANDRE" userId="734048d45b8f99b5" providerId="LiveId" clId="{0B31D23F-2988-4263-80FF-FF6D2C57A79C}" dt="2021-04-16T10:20:24.473" v="582" actId="26606"/>
          <ac:spMkLst>
            <pc:docMk/>
            <pc:sldMk cId="1832866570" sldId="756"/>
            <ac:spMk id="75" creationId="{29FDB030-9B49-4CED-8CCD-4D99382388AC}"/>
          </ac:spMkLst>
        </pc:spChg>
        <pc:spChg chg="add">
          <ac:chgData name="ALEXANDRE" userId="734048d45b8f99b5" providerId="LiveId" clId="{0B31D23F-2988-4263-80FF-FF6D2C57A79C}" dt="2021-04-16T10:20:24.473" v="582" actId="26606"/>
          <ac:spMkLst>
            <pc:docMk/>
            <pc:sldMk cId="1832866570" sldId="756"/>
            <ac:spMk id="77" creationId="{3783CA14-24A1-485C-8B30-D6A5D87987AD}"/>
          </ac:spMkLst>
        </pc:spChg>
        <pc:spChg chg="add">
          <ac:chgData name="ALEXANDRE" userId="734048d45b8f99b5" providerId="LiveId" clId="{0B31D23F-2988-4263-80FF-FF6D2C57A79C}" dt="2021-04-16T10:20:24.473" v="582" actId="26606"/>
          <ac:spMkLst>
            <pc:docMk/>
            <pc:sldMk cId="1832866570" sldId="756"/>
            <ac:spMk id="79" creationId="{9A97C86A-04D6-40F7-AE84-31AB43E6A846}"/>
          </ac:spMkLst>
        </pc:spChg>
        <pc:spChg chg="add">
          <ac:chgData name="ALEXANDRE" userId="734048d45b8f99b5" providerId="LiveId" clId="{0B31D23F-2988-4263-80FF-FF6D2C57A79C}" dt="2021-04-16T10:20:24.473" v="582" actId="26606"/>
          <ac:spMkLst>
            <pc:docMk/>
            <pc:sldMk cId="1832866570" sldId="756"/>
            <ac:spMk id="81" creationId="{FF9F2414-84E8-453E-B1F3-389FDE8192D9}"/>
          </ac:spMkLst>
        </pc:spChg>
        <pc:spChg chg="add">
          <ac:chgData name="ALEXANDRE" userId="734048d45b8f99b5" providerId="LiveId" clId="{0B31D23F-2988-4263-80FF-FF6D2C57A79C}" dt="2021-04-16T10:20:24.473" v="582" actId="26606"/>
          <ac:spMkLst>
            <pc:docMk/>
            <pc:sldMk cId="1832866570" sldId="756"/>
            <ac:spMk id="83" creationId="{3ECA69A1-7536-43AC-85EF-C7106179F5ED}"/>
          </ac:spMkLst>
        </pc:spChg>
        <pc:picChg chg="add del mod">
          <ac:chgData name="ALEXANDRE" userId="734048d45b8f99b5" providerId="LiveId" clId="{0B31D23F-2988-4263-80FF-FF6D2C57A79C}" dt="2021-04-16T10:22:47.037" v="589" actId="478"/>
          <ac:picMkLst>
            <pc:docMk/>
            <pc:sldMk cId="1832866570" sldId="756"/>
            <ac:picMk id="1026" creationId="{A50E0701-0CBB-4C23-81AA-4874545D7035}"/>
          </ac:picMkLst>
        </pc:picChg>
        <pc:picChg chg="add mod">
          <ac:chgData name="ALEXANDRE" userId="734048d45b8f99b5" providerId="LiveId" clId="{0B31D23F-2988-4263-80FF-FF6D2C57A79C}" dt="2021-04-16T10:22:50.564" v="591" actId="1076"/>
          <ac:picMkLst>
            <pc:docMk/>
            <pc:sldMk cId="1832866570" sldId="756"/>
            <ac:picMk id="1028" creationId="{4D94C87A-A835-4956-B320-B87CFB26ABC9}"/>
          </ac:picMkLst>
        </pc:picChg>
      </pc:sldChg>
      <pc:sldChg chg="del">
        <pc:chgData name="ALEXANDRE" userId="734048d45b8f99b5" providerId="LiveId" clId="{0B31D23F-2988-4263-80FF-FF6D2C57A79C}" dt="2021-04-12T20:36:49.300" v="5" actId="47"/>
        <pc:sldMkLst>
          <pc:docMk/>
          <pc:sldMk cId="515093046" sldId="757"/>
        </pc:sldMkLst>
      </pc:sldChg>
      <pc:sldChg chg="addSp delSp modSp add mod">
        <pc:chgData name="ALEXANDRE" userId="734048d45b8f99b5" providerId="LiveId" clId="{0B31D23F-2988-4263-80FF-FF6D2C57A79C}" dt="2021-04-16T10:37:40.335" v="721" actId="1076"/>
        <pc:sldMkLst>
          <pc:docMk/>
          <pc:sldMk cId="3656481038" sldId="757"/>
        </pc:sldMkLst>
        <pc:spChg chg="mod">
          <ac:chgData name="ALEXANDRE" userId="734048d45b8f99b5" providerId="LiveId" clId="{0B31D23F-2988-4263-80FF-FF6D2C57A79C}" dt="2021-04-16T10:37:37.960" v="720" actId="20577"/>
          <ac:spMkLst>
            <pc:docMk/>
            <pc:sldMk cId="3656481038" sldId="757"/>
            <ac:spMk id="2" creationId="{379B5490-A3BF-4368-9C5F-7CCD255041F0}"/>
          </ac:spMkLst>
        </pc:spChg>
        <pc:spChg chg="del">
          <ac:chgData name="ALEXANDRE" userId="734048d45b8f99b5" providerId="LiveId" clId="{0B31D23F-2988-4263-80FF-FF6D2C57A79C}" dt="2021-04-16T10:29:12.396" v="609" actId="478"/>
          <ac:spMkLst>
            <pc:docMk/>
            <pc:sldMk cId="3656481038" sldId="757"/>
            <ac:spMk id="3" creationId="{639E5747-7123-4B6D-8FFF-D93F2C39EAB8}"/>
          </ac:spMkLst>
        </pc:spChg>
        <pc:spChg chg="add del mod">
          <ac:chgData name="ALEXANDRE" userId="734048d45b8f99b5" providerId="LiveId" clId="{0B31D23F-2988-4263-80FF-FF6D2C57A79C}" dt="2021-04-16T10:29:32.614" v="618" actId="478"/>
          <ac:spMkLst>
            <pc:docMk/>
            <pc:sldMk cId="3656481038" sldId="757"/>
            <ac:spMk id="5" creationId="{D2A2FFFA-AAF1-4426-9A31-B0D82BE54A68}"/>
          </ac:spMkLst>
        </pc:spChg>
        <pc:picChg chg="add mod">
          <ac:chgData name="ALEXANDRE" userId="734048d45b8f99b5" providerId="LiveId" clId="{0B31D23F-2988-4263-80FF-FF6D2C57A79C}" dt="2021-04-16T10:37:40.335" v="721" actId="1076"/>
          <ac:picMkLst>
            <pc:docMk/>
            <pc:sldMk cId="3656481038" sldId="757"/>
            <ac:picMk id="2050" creationId="{22F83FFB-2697-4B60-86D4-FE09D8F572D8}"/>
          </ac:picMkLst>
        </pc:picChg>
      </pc:sldChg>
      <pc:sldChg chg="modSp add mod ord">
        <pc:chgData name="ALEXANDRE" userId="734048d45b8f99b5" providerId="LiveId" clId="{0B31D23F-2988-4263-80FF-FF6D2C57A79C}" dt="2021-04-16T10:37:05.355" v="701" actId="20577"/>
        <pc:sldMkLst>
          <pc:docMk/>
          <pc:sldMk cId="3952922761" sldId="758"/>
        </pc:sldMkLst>
        <pc:spChg chg="mod">
          <ac:chgData name="ALEXANDRE" userId="734048d45b8f99b5" providerId="LiveId" clId="{0B31D23F-2988-4263-80FF-FF6D2C57A79C}" dt="2021-04-16T10:37:05.355" v="701" actId="20577"/>
          <ac:spMkLst>
            <pc:docMk/>
            <pc:sldMk cId="3952922761" sldId="758"/>
            <ac:spMk id="3" creationId="{639E5747-7123-4B6D-8FFF-D93F2C39EAB8}"/>
          </ac:spMkLst>
        </pc:spChg>
      </pc:sldChg>
      <pc:sldChg chg="addSp delSp modSp add mod">
        <pc:chgData name="ALEXANDRE" userId="734048d45b8f99b5" providerId="LiveId" clId="{0B31D23F-2988-4263-80FF-FF6D2C57A79C}" dt="2021-04-16T10:37:33.291" v="712" actId="1076"/>
        <pc:sldMkLst>
          <pc:docMk/>
          <pc:sldMk cId="2291873076" sldId="759"/>
        </pc:sldMkLst>
        <pc:spChg chg="mod">
          <ac:chgData name="ALEXANDRE" userId="734048d45b8f99b5" providerId="LiveId" clId="{0B31D23F-2988-4263-80FF-FF6D2C57A79C}" dt="2021-04-16T10:37:33.291" v="712" actId="1076"/>
          <ac:spMkLst>
            <pc:docMk/>
            <pc:sldMk cId="2291873076" sldId="759"/>
            <ac:spMk id="2" creationId="{379B5490-A3BF-4368-9C5F-7CCD255041F0}"/>
          </ac:spMkLst>
        </pc:spChg>
        <pc:spChg chg="del">
          <ac:chgData name="ALEXANDRE" userId="734048d45b8f99b5" providerId="LiveId" clId="{0B31D23F-2988-4263-80FF-FF6D2C57A79C}" dt="2021-04-16T10:32:35.422" v="631" actId="478"/>
          <ac:spMkLst>
            <pc:docMk/>
            <pc:sldMk cId="2291873076" sldId="759"/>
            <ac:spMk id="3" creationId="{639E5747-7123-4B6D-8FFF-D93F2C39EAB8}"/>
          </ac:spMkLst>
        </pc:spChg>
        <pc:spChg chg="add del mod">
          <ac:chgData name="ALEXANDRE" userId="734048d45b8f99b5" providerId="LiveId" clId="{0B31D23F-2988-4263-80FF-FF6D2C57A79C}" dt="2021-04-16T10:32:37.846" v="632" actId="478"/>
          <ac:spMkLst>
            <pc:docMk/>
            <pc:sldMk cId="2291873076" sldId="759"/>
            <ac:spMk id="5" creationId="{7A569F8B-E0E3-4AAF-AB58-64F09314D5F1}"/>
          </ac:spMkLst>
        </pc:spChg>
        <pc:picChg chg="add del mod">
          <ac:chgData name="ALEXANDRE" userId="734048d45b8f99b5" providerId="LiveId" clId="{0B31D23F-2988-4263-80FF-FF6D2C57A79C}" dt="2021-04-16T10:33:53.752" v="637" actId="478"/>
          <ac:picMkLst>
            <pc:docMk/>
            <pc:sldMk cId="2291873076" sldId="759"/>
            <ac:picMk id="7" creationId="{7C3CAA02-9ED4-4ABD-98EB-9DB0D2ACBAB9}"/>
          </ac:picMkLst>
        </pc:picChg>
        <pc:picChg chg="add mod">
          <ac:chgData name="ALEXANDRE" userId="734048d45b8f99b5" providerId="LiveId" clId="{0B31D23F-2988-4263-80FF-FF6D2C57A79C}" dt="2021-04-16T10:37:29.986" v="711" actId="1076"/>
          <ac:picMkLst>
            <pc:docMk/>
            <pc:sldMk cId="2291873076" sldId="759"/>
            <ac:picMk id="9" creationId="{A8E770AC-A23C-4EF7-9374-0AF6722AD211}"/>
          </ac:picMkLst>
        </pc:picChg>
      </pc:sldChg>
      <pc:sldChg chg="del">
        <pc:chgData name="ALEXANDRE" userId="734048d45b8f99b5" providerId="LiveId" clId="{0B31D23F-2988-4263-80FF-FF6D2C57A79C}" dt="2021-04-12T20:36:49.300" v="5" actId="47"/>
        <pc:sldMkLst>
          <pc:docMk/>
          <pc:sldMk cId="3677505625" sldId="759"/>
        </pc:sldMkLst>
      </pc:sldChg>
      <pc:sldChg chg="del">
        <pc:chgData name="ALEXANDRE" userId="734048d45b8f99b5" providerId="LiveId" clId="{0B31D23F-2988-4263-80FF-FF6D2C57A79C}" dt="2021-04-12T20:36:49.300" v="5" actId="47"/>
        <pc:sldMkLst>
          <pc:docMk/>
          <pc:sldMk cId="404218911" sldId="760"/>
        </pc:sldMkLst>
      </pc:sldChg>
      <pc:sldChg chg="modSp new mod">
        <pc:chgData name="ALEXANDRE" userId="734048d45b8f99b5" providerId="LiveId" clId="{0B31D23F-2988-4263-80FF-FF6D2C57A79C}" dt="2021-04-16T10:38:31.169" v="735" actId="14100"/>
        <pc:sldMkLst>
          <pc:docMk/>
          <pc:sldMk cId="1169967075" sldId="760"/>
        </pc:sldMkLst>
        <pc:spChg chg="mod">
          <ac:chgData name="ALEXANDRE" userId="734048d45b8f99b5" providerId="LiveId" clId="{0B31D23F-2988-4263-80FF-FF6D2C57A79C}" dt="2021-04-16T10:38:28.823" v="734" actId="1076"/>
          <ac:spMkLst>
            <pc:docMk/>
            <pc:sldMk cId="1169967075" sldId="760"/>
            <ac:spMk id="2" creationId="{E2AD1B14-9894-495B-9024-A1B4938C222D}"/>
          </ac:spMkLst>
        </pc:spChg>
        <pc:spChg chg="mod">
          <ac:chgData name="ALEXANDRE" userId="734048d45b8f99b5" providerId="LiveId" clId="{0B31D23F-2988-4263-80FF-FF6D2C57A79C}" dt="2021-04-16T10:38:31.169" v="735" actId="14100"/>
          <ac:spMkLst>
            <pc:docMk/>
            <pc:sldMk cId="1169967075" sldId="760"/>
            <ac:spMk id="3" creationId="{8EF571C0-99D9-4891-B245-CC7C73A4B651}"/>
          </ac:spMkLst>
        </pc:spChg>
      </pc:sldChg>
      <pc:sldChg chg="modSp new mod">
        <pc:chgData name="ALEXANDRE" userId="734048d45b8f99b5" providerId="LiveId" clId="{0B31D23F-2988-4263-80FF-FF6D2C57A79C}" dt="2021-04-16T10:39:34.825" v="768" actId="27636"/>
        <pc:sldMkLst>
          <pc:docMk/>
          <pc:sldMk cId="2864860008" sldId="761"/>
        </pc:sldMkLst>
        <pc:spChg chg="mod">
          <ac:chgData name="ALEXANDRE" userId="734048d45b8f99b5" providerId="LiveId" clId="{0B31D23F-2988-4263-80FF-FF6D2C57A79C}" dt="2021-04-16T10:39:28.987" v="764" actId="1076"/>
          <ac:spMkLst>
            <pc:docMk/>
            <pc:sldMk cId="2864860008" sldId="761"/>
            <ac:spMk id="2" creationId="{E6C949C8-1D78-41DD-AE99-0FE70E63D96C}"/>
          </ac:spMkLst>
        </pc:spChg>
        <pc:spChg chg="mod">
          <ac:chgData name="ALEXANDRE" userId="734048d45b8f99b5" providerId="LiveId" clId="{0B31D23F-2988-4263-80FF-FF6D2C57A79C}" dt="2021-04-16T10:39:34.825" v="768" actId="27636"/>
          <ac:spMkLst>
            <pc:docMk/>
            <pc:sldMk cId="2864860008" sldId="761"/>
            <ac:spMk id="3" creationId="{6375FE09-C21E-4A88-8BF7-C727C1E1C48E}"/>
          </ac:spMkLst>
        </pc:spChg>
      </pc:sldChg>
      <pc:sldChg chg="del">
        <pc:chgData name="ALEXANDRE" userId="734048d45b8f99b5" providerId="LiveId" clId="{0B31D23F-2988-4263-80FF-FF6D2C57A79C}" dt="2021-04-12T20:36:49.300" v="5" actId="47"/>
        <pc:sldMkLst>
          <pc:docMk/>
          <pc:sldMk cId="2884023738" sldId="761"/>
        </pc:sldMkLst>
      </pc:sldChg>
      <pc:sldChg chg="del">
        <pc:chgData name="ALEXANDRE" userId="734048d45b8f99b5" providerId="LiveId" clId="{0B31D23F-2988-4263-80FF-FF6D2C57A79C}" dt="2021-04-12T20:36:49.300" v="5" actId="47"/>
        <pc:sldMkLst>
          <pc:docMk/>
          <pc:sldMk cId="1911829265" sldId="762"/>
        </pc:sldMkLst>
      </pc:sldChg>
      <pc:sldChg chg="addSp delSp modSp add mod">
        <pc:chgData name="ALEXANDRE" userId="734048d45b8f99b5" providerId="LiveId" clId="{0B31D23F-2988-4263-80FF-FF6D2C57A79C}" dt="2021-04-16T10:40:05.215" v="773" actId="1076"/>
        <pc:sldMkLst>
          <pc:docMk/>
          <pc:sldMk cId="3241574599" sldId="762"/>
        </pc:sldMkLst>
        <pc:spChg chg="del">
          <ac:chgData name="ALEXANDRE" userId="734048d45b8f99b5" providerId="LiveId" clId="{0B31D23F-2988-4263-80FF-FF6D2C57A79C}" dt="2021-04-16T10:40:00.002" v="770" actId="478"/>
          <ac:spMkLst>
            <pc:docMk/>
            <pc:sldMk cId="3241574599" sldId="762"/>
            <ac:spMk id="3" creationId="{6375FE09-C21E-4A88-8BF7-C727C1E1C48E}"/>
          </ac:spMkLst>
        </pc:spChg>
        <pc:spChg chg="add del mod">
          <ac:chgData name="ALEXANDRE" userId="734048d45b8f99b5" providerId="LiveId" clId="{0B31D23F-2988-4263-80FF-FF6D2C57A79C}" dt="2021-04-16T10:40:03.592" v="772" actId="478"/>
          <ac:spMkLst>
            <pc:docMk/>
            <pc:sldMk cId="3241574599" sldId="762"/>
            <ac:spMk id="5" creationId="{F0A5FE64-342B-4855-B598-B36BA360A6D0}"/>
          </ac:spMkLst>
        </pc:spChg>
        <pc:picChg chg="add mod">
          <ac:chgData name="ALEXANDRE" userId="734048d45b8f99b5" providerId="LiveId" clId="{0B31D23F-2988-4263-80FF-FF6D2C57A79C}" dt="2021-04-16T10:40:05.215" v="773" actId="1076"/>
          <ac:picMkLst>
            <pc:docMk/>
            <pc:sldMk cId="3241574599" sldId="762"/>
            <ac:picMk id="7" creationId="{751F7C34-4932-4D02-97FE-A7E3387CB97D}"/>
          </ac:picMkLst>
        </pc:picChg>
      </pc:sldChg>
      <pc:sldChg chg="del">
        <pc:chgData name="ALEXANDRE" userId="734048d45b8f99b5" providerId="LiveId" clId="{0B31D23F-2988-4263-80FF-FF6D2C57A79C}" dt="2021-04-12T20:36:49.300" v="5" actId="47"/>
        <pc:sldMkLst>
          <pc:docMk/>
          <pc:sldMk cId="3110379496" sldId="763"/>
        </pc:sldMkLst>
      </pc:sldChg>
      <pc:sldChg chg="modSp new mod">
        <pc:chgData name="ALEXANDRE" userId="734048d45b8f99b5" providerId="LiveId" clId="{0B31D23F-2988-4263-80FF-FF6D2C57A79C}" dt="2021-04-16T10:45:02.805" v="870" actId="207"/>
        <pc:sldMkLst>
          <pc:docMk/>
          <pc:sldMk cId="4070600754" sldId="763"/>
        </pc:sldMkLst>
        <pc:spChg chg="mod">
          <ac:chgData name="ALEXANDRE" userId="734048d45b8f99b5" providerId="LiveId" clId="{0B31D23F-2988-4263-80FF-FF6D2C57A79C}" dt="2021-04-16T10:42:23.646" v="838" actId="1076"/>
          <ac:spMkLst>
            <pc:docMk/>
            <pc:sldMk cId="4070600754" sldId="763"/>
            <ac:spMk id="2" creationId="{CA734BA9-D964-4910-886E-3C445E15076F}"/>
          </ac:spMkLst>
        </pc:spChg>
        <pc:spChg chg="mod">
          <ac:chgData name="ALEXANDRE" userId="734048d45b8f99b5" providerId="LiveId" clId="{0B31D23F-2988-4263-80FF-FF6D2C57A79C}" dt="2021-04-16T10:45:02.805" v="870" actId="207"/>
          <ac:spMkLst>
            <pc:docMk/>
            <pc:sldMk cId="4070600754" sldId="763"/>
            <ac:spMk id="3" creationId="{51C50DA6-D974-43D4-9333-407C106F2685}"/>
          </ac:spMkLst>
        </pc:spChg>
      </pc:sldChg>
      <pc:sldChg chg="del">
        <pc:chgData name="ALEXANDRE" userId="734048d45b8f99b5" providerId="LiveId" clId="{0B31D23F-2988-4263-80FF-FF6D2C57A79C}" dt="2021-04-12T20:36:49.300" v="5" actId="47"/>
        <pc:sldMkLst>
          <pc:docMk/>
          <pc:sldMk cId="2448477440" sldId="764"/>
        </pc:sldMkLst>
      </pc:sldChg>
      <pc:sldChg chg="modSp add mod">
        <pc:chgData name="ALEXANDRE" userId="734048d45b8f99b5" providerId="LiveId" clId="{0B31D23F-2988-4263-80FF-FF6D2C57A79C}" dt="2021-04-16T10:45:56.891" v="899" actId="27636"/>
        <pc:sldMkLst>
          <pc:docMk/>
          <pc:sldMk cId="2502995587" sldId="764"/>
        </pc:sldMkLst>
        <pc:spChg chg="mod">
          <ac:chgData name="ALEXANDRE" userId="734048d45b8f99b5" providerId="LiveId" clId="{0B31D23F-2988-4263-80FF-FF6D2C57A79C}" dt="2021-04-16T10:45:56.891" v="899" actId="27636"/>
          <ac:spMkLst>
            <pc:docMk/>
            <pc:sldMk cId="2502995587" sldId="764"/>
            <ac:spMk id="3" creationId="{51C50DA6-D974-43D4-9333-407C106F2685}"/>
          </ac:spMkLst>
        </pc:spChg>
      </pc:sldChg>
      <pc:sldChg chg="del">
        <pc:chgData name="ALEXANDRE" userId="734048d45b8f99b5" providerId="LiveId" clId="{0B31D23F-2988-4263-80FF-FF6D2C57A79C}" dt="2021-04-12T20:36:49.300" v="5" actId="47"/>
        <pc:sldMkLst>
          <pc:docMk/>
          <pc:sldMk cId="100279099" sldId="765"/>
        </pc:sldMkLst>
      </pc:sldChg>
      <pc:sldChg chg="addSp modSp new mod">
        <pc:chgData name="ALEXANDRE" userId="734048d45b8f99b5" providerId="LiveId" clId="{0B31D23F-2988-4263-80FF-FF6D2C57A79C}" dt="2021-04-16T10:47:50.564" v="946" actId="1076"/>
        <pc:sldMkLst>
          <pc:docMk/>
          <pc:sldMk cId="4131142600" sldId="765"/>
        </pc:sldMkLst>
        <pc:spChg chg="mod">
          <ac:chgData name="ALEXANDRE" userId="734048d45b8f99b5" providerId="LiveId" clId="{0B31D23F-2988-4263-80FF-FF6D2C57A79C}" dt="2021-04-16T10:47:43.981" v="941" actId="1076"/>
          <ac:spMkLst>
            <pc:docMk/>
            <pc:sldMk cId="4131142600" sldId="765"/>
            <ac:spMk id="2" creationId="{4A7DD02A-AF22-4058-9231-BFF624307956}"/>
          </ac:spMkLst>
        </pc:spChg>
        <pc:spChg chg="mod">
          <ac:chgData name="ALEXANDRE" userId="734048d45b8f99b5" providerId="LiveId" clId="{0B31D23F-2988-4263-80FF-FF6D2C57A79C}" dt="2021-04-16T10:47:47.231" v="944" actId="27636"/>
          <ac:spMkLst>
            <pc:docMk/>
            <pc:sldMk cId="4131142600" sldId="765"/>
            <ac:spMk id="3" creationId="{803A1DDF-3156-4F2C-B2B8-772B95BD162E}"/>
          </ac:spMkLst>
        </pc:spChg>
        <pc:picChg chg="add mod">
          <ac:chgData name="ALEXANDRE" userId="734048d45b8f99b5" providerId="LiveId" clId="{0B31D23F-2988-4263-80FF-FF6D2C57A79C}" dt="2021-04-16T10:47:50.564" v="946" actId="1076"/>
          <ac:picMkLst>
            <pc:docMk/>
            <pc:sldMk cId="4131142600" sldId="765"/>
            <ac:picMk id="3074" creationId="{97B12C1E-548E-4DFE-9548-6D9E35D10934}"/>
          </ac:picMkLst>
        </pc:picChg>
      </pc:sldChg>
      <pc:sldChg chg="delSp modSp add mod">
        <pc:chgData name="ALEXANDRE" userId="734048d45b8f99b5" providerId="LiveId" clId="{0B31D23F-2988-4263-80FF-FF6D2C57A79C}" dt="2021-04-16T10:49:23.547" v="1001" actId="207"/>
        <pc:sldMkLst>
          <pc:docMk/>
          <pc:sldMk cId="3129877054" sldId="766"/>
        </pc:sldMkLst>
        <pc:spChg chg="mod">
          <ac:chgData name="ALEXANDRE" userId="734048d45b8f99b5" providerId="LiveId" clId="{0B31D23F-2988-4263-80FF-FF6D2C57A79C}" dt="2021-04-16T10:48:09.810" v="964" actId="20577"/>
          <ac:spMkLst>
            <pc:docMk/>
            <pc:sldMk cId="3129877054" sldId="766"/>
            <ac:spMk id="2" creationId="{4A7DD02A-AF22-4058-9231-BFF624307956}"/>
          </ac:spMkLst>
        </pc:spChg>
        <pc:spChg chg="mod">
          <ac:chgData name="ALEXANDRE" userId="734048d45b8f99b5" providerId="LiveId" clId="{0B31D23F-2988-4263-80FF-FF6D2C57A79C}" dt="2021-04-16T10:49:23.547" v="1001" actId="207"/>
          <ac:spMkLst>
            <pc:docMk/>
            <pc:sldMk cId="3129877054" sldId="766"/>
            <ac:spMk id="3" creationId="{803A1DDF-3156-4F2C-B2B8-772B95BD162E}"/>
          </ac:spMkLst>
        </pc:spChg>
        <pc:picChg chg="del">
          <ac:chgData name="ALEXANDRE" userId="734048d45b8f99b5" providerId="LiveId" clId="{0B31D23F-2988-4263-80FF-FF6D2C57A79C}" dt="2021-04-16T10:49:04.655" v="992" actId="478"/>
          <ac:picMkLst>
            <pc:docMk/>
            <pc:sldMk cId="3129877054" sldId="766"/>
            <ac:picMk id="3074" creationId="{97B12C1E-548E-4DFE-9548-6D9E35D10934}"/>
          </ac:picMkLst>
        </pc:picChg>
      </pc:sldChg>
      <pc:sldChg chg="del">
        <pc:chgData name="ALEXANDRE" userId="734048d45b8f99b5" providerId="LiveId" clId="{0B31D23F-2988-4263-80FF-FF6D2C57A79C}" dt="2021-04-12T20:36:49.300" v="5" actId="47"/>
        <pc:sldMkLst>
          <pc:docMk/>
          <pc:sldMk cId="3188206500" sldId="766"/>
        </pc:sldMkLst>
      </pc:sldChg>
      <pc:sldChg chg="modSp add mod">
        <pc:chgData name="ALEXANDRE" userId="734048d45b8f99b5" providerId="LiveId" clId="{0B31D23F-2988-4263-80FF-FF6D2C57A79C}" dt="2021-04-16T10:51:41.675" v="1046" actId="1076"/>
        <pc:sldMkLst>
          <pc:docMk/>
          <pc:sldMk cId="2993539545" sldId="767"/>
        </pc:sldMkLst>
        <pc:spChg chg="mod">
          <ac:chgData name="ALEXANDRE" userId="734048d45b8f99b5" providerId="LiveId" clId="{0B31D23F-2988-4263-80FF-FF6D2C57A79C}" dt="2021-04-16T10:49:46.260" v="1014" actId="20577"/>
          <ac:spMkLst>
            <pc:docMk/>
            <pc:sldMk cId="2993539545" sldId="767"/>
            <ac:spMk id="2" creationId="{4A7DD02A-AF22-4058-9231-BFF624307956}"/>
          </ac:spMkLst>
        </pc:spChg>
        <pc:spChg chg="mod">
          <ac:chgData name="ALEXANDRE" userId="734048d45b8f99b5" providerId="LiveId" clId="{0B31D23F-2988-4263-80FF-FF6D2C57A79C}" dt="2021-04-16T10:51:41.675" v="1046" actId="1076"/>
          <ac:spMkLst>
            <pc:docMk/>
            <pc:sldMk cId="2993539545" sldId="767"/>
            <ac:spMk id="3" creationId="{803A1DDF-3156-4F2C-B2B8-772B95BD162E}"/>
          </ac:spMkLst>
        </pc:spChg>
      </pc:sldChg>
      <pc:sldChg chg="del">
        <pc:chgData name="ALEXANDRE" userId="734048d45b8f99b5" providerId="LiveId" clId="{0B31D23F-2988-4263-80FF-FF6D2C57A79C}" dt="2021-04-12T20:36:49.300" v="5" actId="47"/>
        <pc:sldMkLst>
          <pc:docMk/>
          <pc:sldMk cId="3671338273" sldId="767"/>
        </pc:sldMkLst>
      </pc:sldChg>
      <pc:sldChg chg="modSp add mod">
        <pc:chgData name="ALEXANDRE" userId="734048d45b8f99b5" providerId="LiveId" clId="{0B31D23F-2988-4263-80FF-FF6D2C57A79C}" dt="2021-04-16T10:52:17.407" v="1062" actId="12"/>
        <pc:sldMkLst>
          <pc:docMk/>
          <pc:sldMk cId="1942451159" sldId="768"/>
        </pc:sldMkLst>
        <pc:spChg chg="mod">
          <ac:chgData name="ALEXANDRE" userId="734048d45b8f99b5" providerId="LiveId" clId="{0B31D23F-2988-4263-80FF-FF6D2C57A79C}" dt="2021-04-16T10:51:56.231" v="1055" actId="20577"/>
          <ac:spMkLst>
            <pc:docMk/>
            <pc:sldMk cId="1942451159" sldId="768"/>
            <ac:spMk id="2" creationId="{4A7DD02A-AF22-4058-9231-BFF624307956}"/>
          </ac:spMkLst>
        </pc:spChg>
        <pc:spChg chg="mod">
          <ac:chgData name="ALEXANDRE" userId="734048d45b8f99b5" providerId="LiveId" clId="{0B31D23F-2988-4263-80FF-FF6D2C57A79C}" dt="2021-04-16T10:52:17.407" v="1062" actId="12"/>
          <ac:spMkLst>
            <pc:docMk/>
            <pc:sldMk cId="1942451159" sldId="768"/>
            <ac:spMk id="3" creationId="{803A1DDF-3156-4F2C-B2B8-772B95BD162E}"/>
          </ac:spMkLst>
        </pc:spChg>
      </pc:sldChg>
      <pc:sldChg chg="del">
        <pc:chgData name="ALEXANDRE" userId="734048d45b8f99b5" providerId="LiveId" clId="{0B31D23F-2988-4263-80FF-FF6D2C57A79C}" dt="2021-04-12T20:36:49.300" v="5" actId="47"/>
        <pc:sldMkLst>
          <pc:docMk/>
          <pc:sldMk cId="3614275336" sldId="768"/>
        </pc:sldMkLst>
      </pc:sldChg>
      <pc:sldChg chg="del">
        <pc:chgData name="ALEXANDRE" userId="734048d45b8f99b5" providerId="LiveId" clId="{0B31D23F-2988-4263-80FF-FF6D2C57A79C}" dt="2021-04-12T20:36:49.300" v="5" actId="47"/>
        <pc:sldMkLst>
          <pc:docMk/>
          <pc:sldMk cId="1465270510" sldId="769"/>
        </pc:sldMkLst>
      </pc:sldChg>
      <pc:sldChg chg="addSp delSp modSp add mod">
        <pc:chgData name="ALEXANDRE" userId="734048d45b8f99b5" providerId="LiveId" clId="{0B31D23F-2988-4263-80FF-FF6D2C57A79C}" dt="2021-04-16T10:56:11.620" v="1101" actId="207"/>
        <pc:sldMkLst>
          <pc:docMk/>
          <pc:sldMk cId="2950512472" sldId="769"/>
        </pc:sldMkLst>
        <pc:spChg chg="mod">
          <ac:chgData name="ALEXANDRE" userId="734048d45b8f99b5" providerId="LiveId" clId="{0B31D23F-2988-4263-80FF-FF6D2C57A79C}" dt="2021-04-16T10:54:23.310" v="1072" actId="1076"/>
          <ac:spMkLst>
            <pc:docMk/>
            <pc:sldMk cId="2950512472" sldId="769"/>
            <ac:spMk id="2" creationId="{4A7DD02A-AF22-4058-9231-BFF624307956}"/>
          </ac:spMkLst>
        </pc:spChg>
        <pc:spChg chg="mod">
          <ac:chgData name="ALEXANDRE" userId="734048d45b8f99b5" providerId="LiveId" clId="{0B31D23F-2988-4263-80FF-FF6D2C57A79C}" dt="2021-04-16T10:56:11.620" v="1101" actId="207"/>
          <ac:spMkLst>
            <pc:docMk/>
            <pc:sldMk cId="2950512472" sldId="769"/>
            <ac:spMk id="3" creationId="{803A1DDF-3156-4F2C-B2B8-772B95BD162E}"/>
          </ac:spMkLst>
        </pc:spChg>
        <pc:picChg chg="add del mod">
          <ac:chgData name="ALEXANDRE" userId="734048d45b8f99b5" providerId="LiveId" clId="{0B31D23F-2988-4263-80FF-FF6D2C57A79C}" dt="2021-04-16T10:53:51.489" v="1067" actId="478"/>
          <ac:picMkLst>
            <pc:docMk/>
            <pc:sldMk cId="2950512472" sldId="769"/>
            <ac:picMk id="4098" creationId="{40C26007-4AED-4317-A7E3-3B8D421F4EBE}"/>
          </ac:picMkLst>
        </pc:picChg>
        <pc:picChg chg="add del mod">
          <ac:chgData name="ALEXANDRE" userId="734048d45b8f99b5" providerId="LiveId" clId="{0B31D23F-2988-4263-80FF-FF6D2C57A79C}" dt="2021-04-16T10:54:51.192" v="1079" actId="478"/>
          <ac:picMkLst>
            <pc:docMk/>
            <pc:sldMk cId="2950512472" sldId="769"/>
            <ac:picMk id="4100" creationId="{818CEF30-7EC1-4225-A7BD-F2C54C4551F7}"/>
          </ac:picMkLst>
        </pc:picChg>
      </pc:sldChg>
      <pc:sldChg chg="del">
        <pc:chgData name="ALEXANDRE" userId="734048d45b8f99b5" providerId="LiveId" clId="{0B31D23F-2988-4263-80FF-FF6D2C57A79C}" dt="2021-04-12T20:36:49.300" v="5" actId="47"/>
        <pc:sldMkLst>
          <pc:docMk/>
          <pc:sldMk cId="2394240528" sldId="770"/>
        </pc:sldMkLst>
      </pc:sldChg>
      <pc:sldChg chg="addSp delSp modSp add mod modAnim">
        <pc:chgData name="ALEXANDRE" userId="734048d45b8f99b5" providerId="LiveId" clId="{0B31D23F-2988-4263-80FF-FF6D2C57A79C}" dt="2021-04-16T10:56:45.898" v="1106" actId="1076"/>
        <pc:sldMkLst>
          <pc:docMk/>
          <pc:sldMk cId="3755986425" sldId="770"/>
        </pc:sldMkLst>
        <pc:spChg chg="del">
          <ac:chgData name="ALEXANDRE" userId="734048d45b8f99b5" providerId="LiveId" clId="{0B31D23F-2988-4263-80FF-FF6D2C57A79C}" dt="2021-04-16T10:55:21.094" v="1089" actId="478"/>
          <ac:spMkLst>
            <pc:docMk/>
            <pc:sldMk cId="3755986425" sldId="770"/>
            <ac:spMk id="3" creationId="{803A1DDF-3156-4F2C-B2B8-772B95BD162E}"/>
          </ac:spMkLst>
        </pc:spChg>
        <pc:spChg chg="add del mod">
          <ac:chgData name="ALEXANDRE" userId="734048d45b8f99b5" providerId="LiveId" clId="{0B31D23F-2988-4263-80FF-FF6D2C57A79C}" dt="2021-04-16T10:55:22.771" v="1090" actId="478"/>
          <ac:spMkLst>
            <pc:docMk/>
            <pc:sldMk cId="3755986425" sldId="770"/>
            <ac:spMk id="5" creationId="{5838C177-19E8-4494-A932-ACD40518EB3E}"/>
          </ac:spMkLst>
        </pc:spChg>
        <pc:picChg chg="mod">
          <ac:chgData name="ALEXANDRE" userId="734048d45b8f99b5" providerId="LiveId" clId="{0B31D23F-2988-4263-80FF-FF6D2C57A79C}" dt="2021-04-16T10:56:45.898" v="1106" actId="1076"/>
          <ac:picMkLst>
            <pc:docMk/>
            <pc:sldMk cId="3755986425" sldId="770"/>
            <ac:picMk id="4100" creationId="{818CEF30-7EC1-4225-A7BD-F2C54C4551F7}"/>
          </ac:picMkLst>
        </pc:picChg>
        <pc:picChg chg="add del mod">
          <ac:chgData name="ALEXANDRE" userId="734048d45b8f99b5" providerId="LiveId" clId="{0B31D23F-2988-4263-80FF-FF6D2C57A79C}" dt="2021-04-16T10:56:41.122" v="1103" actId="478"/>
          <ac:picMkLst>
            <pc:docMk/>
            <pc:sldMk cId="3755986425" sldId="770"/>
            <ac:picMk id="5122" creationId="{07A3D36B-8BCE-4B1F-82D3-AA0D6D69C5DA}"/>
          </ac:picMkLst>
        </pc:picChg>
      </pc:sldChg>
      <pc:sldChg chg="addSp delSp modSp add mod modAnim">
        <pc:chgData name="ALEXANDRE" userId="734048d45b8f99b5" providerId="LiveId" clId="{0B31D23F-2988-4263-80FF-FF6D2C57A79C}" dt="2021-04-16T10:58:04.309" v="1128" actId="1076"/>
        <pc:sldMkLst>
          <pc:docMk/>
          <pc:sldMk cId="738805432" sldId="771"/>
        </pc:sldMkLst>
        <pc:spChg chg="mod">
          <ac:chgData name="ALEXANDRE" userId="734048d45b8f99b5" providerId="LiveId" clId="{0B31D23F-2988-4263-80FF-FF6D2C57A79C}" dt="2021-04-16T10:56:51.122" v="1116" actId="20577"/>
          <ac:spMkLst>
            <pc:docMk/>
            <pc:sldMk cId="738805432" sldId="771"/>
            <ac:spMk id="2" creationId="{4A7DD02A-AF22-4058-9231-BFF624307956}"/>
          </ac:spMkLst>
        </pc:spChg>
        <pc:grpChg chg="add mod">
          <ac:chgData name="ALEXANDRE" userId="734048d45b8f99b5" providerId="LiveId" clId="{0B31D23F-2988-4263-80FF-FF6D2C57A79C}" dt="2021-04-16T10:57:58.170" v="1126" actId="164"/>
          <ac:grpSpMkLst>
            <pc:docMk/>
            <pc:sldMk cId="738805432" sldId="771"/>
            <ac:grpSpMk id="7" creationId="{43CF854C-83BD-4745-ABB7-0CBBD03B2479}"/>
          </ac:grpSpMkLst>
        </pc:grpChg>
        <pc:picChg chg="add mod">
          <ac:chgData name="ALEXANDRE" userId="734048d45b8f99b5" providerId="LiveId" clId="{0B31D23F-2988-4263-80FF-FF6D2C57A79C}" dt="2021-04-16T10:57:58.170" v="1126" actId="164"/>
          <ac:picMkLst>
            <pc:docMk/>
            <pc:sldMk cId="738805432" sldId="771"/>
            <ac:picMk id="4" creationId="{9C9121AA-D1B2-4138-9559-BFA23F57C815}"/>
          </ac:picMkLst>
        </pc:picChg>
        <pc:picChg chg="add mod">
          <ac:chgData name="ALEXANDRE" userId="734048d45b8f99b5" providerId="LiveId" clId="{0B31D23F-2988-4263-80FF-FF6D2C57A79C}" dt="2021-04-16T10:57:58.170" v="1126" actId="164"/>
          <ac:picMkLst>
            <pc:docMk/>
            <pc:sldMk cId="738805432" sldId="771"/>
            <ac:picMk id="6" creationId="{732672F0-D9F3-4681-A209-82F14E89E7DB}"/>
          </ac:picMkLst>
        </pc:picChg>
        <pc:picChg chg="del">
          <ac:chgData name="ALEXANDRE" userId="734048d45b8f99b5" providerId="LiveId" clId="{0B31D23F-2988-4263-80FF-FF6D2C57A79C}" dt="2021-04-16T10:56:48.129" v="1107" actId="478"/>
          <ac:picMkLst>
            <pc:docMk/>
            <pc:sldMk cId="738805432" sldId="771"/>
            <ac:picMk id="4100" creationId="{818CEF30-7EC1-4225-A7BD-F2C54C4551F7}"/>
          </ac:picMkLst>
        </pc:picChg>
        <pc:picChg chg="mod">
          <ac:chgData name="ALEXANDRE" userId="734048d45b8f99b5" providerId="LiveId" clId="{0B31D23F-2988-4263-80FF-FF6D2C57A79C}" dt="2021-04-16T10:58:04.309" v="1128" actId="1076"/>
          <ac:picMkLst>
            <pc:docMk/>
            <pc:sldMk cId="738805432" sldId="771"/>
            <ac:picMk id="5122" creationId="{07A3D36B-8BCE-4B1F-82D3-AA0D6D69C5DA}"/>
          </ac:picMkLst>
        </pc:picChg>
      </pc:sldChg>
      <pc:sldChg chg="del">
        <pc:chgData name="ALEXANDRE" userId="734048d45b8f99b5" providerId="LiveId" clId="{0B31D23F-2988-4263-80FF-FF6D2C57A79C}" dt="2021-04-12T20:36:49.300" v="5" actId="47"/>
        <pc:sldMkLst>
          <pc:docMk/>
          <pc:sldMk cId="4269907481" sldId="771"/>
        </pc:sldMkLst>
      </pc:sldChg>
      <pc:sldChg chg="modSp new mod">
        <pc:chgData name="ALEXANDRE" userId="734048d45b8f99b5" providerId="LiveId" clId="{0B31D23F-2988-4263-80FF-FF6D2C57A79C}" dt="2021-04-16T11:02:30.375" v="1182" actId="2710"/>
        <pc:sldMkLst>
          <pc:docMk/>
          <pc:sldMk cId="1698719295" sldId="772"/>
        </pc:sldMkLst>
        <pc:spChg chg="mod">
          <ac:chgData name="ALEXANDRE" userId="734048d45b8f99b5" providerId="LiveId" clId="{0B31D23F-2988-4263-80FF-FF6D2C57A79C}" dt="2021-04-16T11:02:02.196" v="1168" actId="1076"/>
          <ac:spMkLst>
            <pc:docMk/>
            <pc:sldMk cId="1698719295" sldId="772"/>
            <ac:spMk id="2" creationId="{C341160B-92F5-42F9-9F39-8280E5578CCA}"/>
          </ac:spMkLst>
        </pc:spChg>
        <pc:spChg chg="mod">
          <ac:chgData name="ALEXANDRE" userId="734048d45b8f99b5" providerId="LiveId" clId="{0B31D23F-2988-4263-80FF-FF6D2C57A79C}" dt="2021-04-16T11:02:30.375" v="1182" actId="2710"/>
          <ac:spMkLst>
            <pc:docMk/>
            <pc:sldMk cId="1698719295" sldId="772"/>
            <ac:spMk id="3" creationId="{1DA6B4F9-0B7A-4AE0-B419-8E0F054E226D}"/>
          </ac:spMkLst>
        </pc:spChg>
      </pc:sldChg>
      <pc:sldChg chg="del">
        <pc:chgData name="ALEXANDRE" userId="734048d45b8f99b5" providerId="LiveId" clId="{0B31D23F-2988-4263-80FF-FF6D2C57A79C}" dt="2021-04-12T20:36:49.300" v="5" actId="47"/>
        <pc:sldMkLst>
          <pc:docMk/>
          <pc:sldMk cId="2872429675" sldId="772"/>
        </pc:sldMkLst>
      </pc:sldChg>
      <pc:sldChg chg="del">
        <pc:chgData name="ALEXANDRE" userId="734048d45b8f99b5" providerId="LiveId" clId="{0B31D23F-2988-4263-80FF-FF6D2C57A79C}" dt="2021-04-12T20:36:49.300" v="5" actId="47"/>
        <pc:sldMkLst>
          <pc:docMk/>
          <pc:sldMk cId="1774849621" sldId="773"/>
        </pc:sldMkLst>
      </pc:sldChg>
      <pc:sldChg chg="addSp delSp modSp add mod">
        <pc:chgData name="ALEXANDRE" userId="734048d45b8f99b5" providerId="LiveId" clId="{0B31D23F-2988-4263-80FF-FF6D2C57A79C}" dt="2021-04-16T11:02:44.204" v="1189" actId="1076"/>
        <pc:sldMkLst>
          <pc:docMk/>
          <pc:sldMk cId="1796659798" sldId="773"/>
        </pc:sldMkLst>
        <pc:spChg chg="del mod">
          <ac:chgData name="ALEXANDRE" userId="734048d45b8f99b5" providerId="LiveId" clId="{0B31D23F-2988-4263-80FF-FF6D2C57A79C}" dt="2021-04-16T11:02:34.737" v="1183" actId="478"/>
          <ac:spMkLst>
            <pc:docMk/>
            <pc:sldMk cId="1796659798" sldId="773"/>
            <ac:spMk id="3" creationId="{1DA6B4F9-0B7A-4AE0-B419-8E0F054E226D}"/>
          </ac:spMkLst>
        </pc:spChg>
        <pc:spChg chg="add del mod">
          <ac:chgData name="ALEXANDRE" userId="734048d45b8f99b5" providerId="LiveId" clId="{0B31D23F-2988-4263-80FF-FF6D2C57A79C}" dt="2021-04-16T11:02:36.299" v="1184" actId="478"/>
          <ac:spMkLst>
            <pc:docMk/>
            <pc:sldMk cId="1796659798" sldId="773"/>
            <ac:spMk id="5" creationId="{31A387A9-FD8D-4A85-A25F-E2DA23ABC166}"/>
          </ac:spMkLst>
        </pc:spChg>
        <pc:picChg chg="add mod">
          <ac:chgData name="ALEXANDRE" userId="734048d45b8f99b5" providerId="LiveId" clId="{0B31D23F-2988-4263-80FF-FF6D2C57A79C}" dt="2021-04-16T11:02:44.204" v="1189" actId="1076"/>
          <ac:picMkLst>
            <pc:docMk/>
            <pc:sldMk cId="1796659798" sldId="773"/>
            <ac:picMk id="6146" creationId="{181DB4D5-F88A-4011-B8ED-D0F0EDC19143}"/>
          </ac:picMkLst>
        </pc:picChg>
      </pc:sldChg>
      <pc:sldChg chg="delSp modSp add mod">
        <pc:chgData name="ALEXANDRE" userId="734048d45b8f99b5" providerId="LiveId" clId="{0B31D23F-2988-4263-80FF-FF6D2C57A79C}" dt="2021-04-16T11:03:57.030" v="1207" actId="1076"/>
        <pc:sldMkLst>
          <pc:docMk/>
          <pc:sldMk cId="873597706" sldId="774"/>
        </pc:sldMkLst>
        <pc:spChg chg="mod">
          <ac:chgData name="ALEXANDRE" userId="734048d45b8f99b5" providerId="LiveId" clId="{0B31D23F-2988-4263-80FF-FF6D2C57A79C}" dt="2021-04-16T11:03:53.171" v="1206" actId="1076"/>
          <ac:spMkLst>
            <pc:docMk/>
            <pc:sldMk cId="873597706" sldId="774"/>
            <ac:spMk id="2" creationId="{C341160B-92F5-42F9-9F39-8280E5578CCA}"/>
          </ac:spMkLst>
        </pc:spChg>
        <pc:spChg chg="mod">
          <ac:chgData name="ALEXANDRE" userId="734048d45b8f99b5" providerId="LiveId" clId="{0B31D23F-2988-4263-80FF-FF6D2C57A79C}" dt="2021-04-16T11:03:57.030" v="1207" actId="1076"/>
          <ac:spMkLst>
            <pc:docMk/>
            <pc:sldMk cId="873597706" sldId="774"/>
            <ac:spMk id="3" creationId="{1DA6B4F9-0B7A-4AE0-B419-8E0F054E226D}"/>
          </ac:spMkLst>
        </pc:spChg>
        <pc:picChg chg="del">
          <ac:chgData name="ALEXANDRE" userId="734048d45b8f99b5" providerId="LiveId" clId="{0B31D23F-2988-4263-80FF-FF6D2C57A79C}" dt="2021-04-16T11:02:47.146" v="1190" actId="478"/>
          <ac:picMkLst>
            <pc:docMk/>
            <pc:sldMk cId="873597706" sldId="774"/>
            <ac:picMk id="6146" creationId="{181DB4D5-F88A-4011-B8ED-D0F0EDC19143}"/>
          </ac:picMkLst>
        </pc:picChg>
      </pc:sldChg>
      <pc:sldChg chg="del">
        <pc:chgData name="ALEXANDRE" userId="734048d45b8f99b5" providerId="LiveId" clId="{0B31D23F-2988-4263-80FF-FF6D2C57A79C}" dt="2021-04-12T20:36:49.300" v="5" actId="47"/>
        <pc:sldMkLst>
          <pc:docMk/>
          <pc:sldMk cId="1140611305" sldId="774"/>
        </pc:sldMkLst>
      </pc:sldChg>
      <pc:sldChg chg="addSp delSp modSp new mod setBg">
        <pc:chgData name="ALEXANDRE" userId="734048d45b8f99b5" providerId="LiveId" clId="{0B31D23F-2988-4263-80FF-FF6D2C57A79C}" dt="2021-04-16T11:05:18.625" v="1216" actId="403"/>
        <pc:sldMkLst>
          <pc:docMk/>
          <pc:sldMk cId="3442625600" sldId="775"/>
        </pc:sldMkLst>
        <pc:spChg chg="mod ord">
          <ac:chgData name="ALEXANDRE" userId="734048d45b8f99b5" providerId="LiveId" clId="{0B31D23F-2988-4263-80FF-FF6D2C57A79C}" dt="2021-04-16T11:05:18.625" v="1216" actId="403"/>
          <ac:spMkLst>
            <pc:docMk/>
            <pc:sldMk cId="3442625600" sldId="775"/>
            <ac:spMk id="2" creationId="{824990FB-D44C-4AA8-8F98-A841CA3FAA0E}"/>
          </ac:spMkLst>
        </pc:spChg>
        <pc:spChg chg="del">
          <ac:chgData name="ALEXANDRE" userId="734048d45b8f99b5" providerId="LiveId" clId="{0B31D23F-2988-4263-80FF-FF6D2C57A79C}" dt="2021-04-16T11:05:14.124" v="1212" actId="26606"/>
          <ac:spMkLst>
            <pc:docMk/>
            <pc:sldMk cId="3442625600" sldId="775"/>
            <ac:spMk id="3" creationId="{F7901990-F8CA-498E-B45D-372441A0EF7D}"/>
          </ac:spMkLst>
        </pc:spChg>
        <pc:spChg chg="add">
          <ac:chgData name="ALEXANDRE" userId="734048d45b8f99b5" providerId="LiveId" clId="{0B31D23F-2988-4263-80FF-FF6D2C57A79C}" dt="2021-04-16T11:05:14.124" v="1212" actId="26606"/>
          <ac:spMkLst>
            <pc:docMk/>
            <pc:sldMk cId="3442625600" sldId="775"/>
            <ac:spMk id="71" creationId="{37C89E4B-3C9F-44B9-8B86-D9E3D112D8EC}"/>
          </ac:spMkLst>
        </pc:spChg>
        <pc:picChg chg="add mod">
          <ac:chgData name="ALEXANDRE" userId="734048d45b8f99b5" providerId="LiveId" clId="{0B31D23F-2988-4263-80FF-FF6D2C57A79C}" dt="2021-04-16T11:05:14.124" v="1212" actId="26606"/>
          <ac:picMkLst>
            <pc:docMk/>
            <pc:sldMk cId="3442625600" sldId="775"/>
            <ac:picMk id="7170" creationId="{7620C584-1C40-4B48-A55B-2B37CEFE7135}"/>
          </ac:picMkLst>
        </pc:picChg>
        <pc:cxnChg chg="add">
          <ac:chgData name="ALEXANDRE" userId="734048d45b8f99b5" providerId="LiveId" clId="{0B31D23F-2988-4263-80FF-FF6D2C57A79C}" dt="2021-04-16T11:05:14.124" v="1212" actId="26606"/>
          <ac:cxnSpMkLst>
            <pc:docMk/>
            <pc:sldMk cId="3442625600" sldId="775"/>
            <ac:cxnSpMk id="73" creationId="{AA2EAA10-076F-46BD-8F0F-B9A2FB77A85C}"/>
          </ac:cxnSpMkLst>
        </pc:cxnChg>
        <pc:cxnChg chg="add">
          <ac:chgData name="ALEXANDRE" userId="734048d45b8f99b5" providerId="LiveId" clId="{0B31D23F-2988-4263-80FF-FF6D2C57A79C}" dt="2021-04-16T11:05:14.124" v="1212" actId="26606"/>
          <ac:cxnSpMkLst>
            <pc:docMk/>
            <pc:sldMk cId="3442625600" sldId="775"/>
            <ac:cxnSpMk id="75" creationId="{D891E407-403B-4764-86C9-33A56D3BCAA3}"/>
          </ac:cxnSpMkLst>
        </pc:cxnChg>
      </pc:sldChg>
      <pc:sldChg chg="modSp add del mod">
        <pc:chgData name="ALEXANDRE" userId="734048d45b8f99b5" providerId="LiveId" clId="{0B31D23F-2988-4263-80FF-FF6D2C57A79C}" dt="2021-04-16T11:05:48.086" v="1220" actId="2696"/>
        <pc:sldMkLst>
          <pc:docMk/>
          <pc:sldMk cId="2242443012" sldId="776"/>
        </pc:sldMkLst>
        <pc:spChg chg="mod">
          <ac:chgData name="ALEXANDRE" userId="734048d45b8f99b5" providerId="LiveId" clId="{0B31D23F-2988-4263-80FF-FF6D2C57A79C}" dt="2021-04-16T11:05:44.722" v="1219" actId="404"/>
          <ac:spMkLst>
            <pc:docMk/>
            <pc:sldMk cId="2242443012" sldId="776"/>
            <ac:spMk id="2" creationId="{824990FB-D44C-4AA8-8F98-A841CA3FAA0E}"/>
          </ac:spMkLst>
        </pc:spChg>
      </pc:sldChg>
      <pc:sldChg chg="add">
        <pc:chgData name="ALEXANDRE" userId="734048d45b8f99b5" providerId="LiveId" clId="{0B31D23F-2988-4263-80FF-FF6D2C57A79C}" dt="2021-04-16T11:05:56.355" v="1221"/>
        <pc:sldMkLst>
          <pc:docMk/>
          <pc:sldMk cId="3438186084" sldId="776"/>
        </pc:sldMkLst>
      </pc:sldChg>
      <pc:sldChg chg="del">
        <pc:chgData name="ALEXANDRE" userId="734048d45b8f99b5" providerId="LiveId" clId="{0B31D23F-2988-4263-80FF-FF6D2C57A79C}" dt="2021-04-12T20:36:49.300" v="5" actId="47"/>
        <pc:sldMkLst>
          <pc:docMk/>
          <pc:sldMk cId="3750184885" sldId="776"/>
        </pc:sldMkLst>
      </pc:sldChg>
      <pc:sldChg chg="del">
        <pc:chgData name="ALEXANDRE" userId="734048d45b8f99b5" providerId="LiveId" clId="{0B31D23F-2988-4263-80FF-FF6D2C57A79C}" dt="2021-04-12T20:36:49.300" v="5" actId="47"/>
        <pc:sldMkLst>
          <pc:docMk/>
          <pc:sldMk cId="2091119567" sldId="777"/>
        </pc:sldMkLst>
      </pc:sldChg>
      <pc:sldChg chg="addSp modSp add mod">
        <pc:chgData name="ALEXANDRE" userId="734048d45b8f99b5" providerId="LiveId" clId="{0B31D23F-2988-4263-80FF-FF6D2C57A79C}" dt="2021-04-16T11:07:37.876" v="1226" actId="1582"/>
        <pc:sldMkLst>
          <pc:docMk/>
          <pc:sldMk cId="2518165634" sldId="777"/>
        </pc:sldMkLst>
        <pc:spChg chg="add mod">
          <ac:chgData name="ALEXANDRE" userId="734048d45b8f99b5" providerId="LiveId" clId="{0B31D23F-2988-4263-80FF-FF6D2C57A79C}" dt="2021-04-16T11:07:37.876" v="1226" actId="1582"/>
          <ac:spMkLst>
            <pc:docMk/>
            <pc:sldMk cId="2518165634" sldId="777"/>
            <ac:spMk id="3" creationId="{7EC00494-CE2D-423F-B668-C1823CE92871}"/>
          </ac:spMkLst>
        </pc:spChg>
      </pc:sldChg>
      <pc:sldChg chg="modSp new mod">
        <pc:chgData name="ALEXANDRE" userId="734048d45b8f99b5" providerId="LiveId" clId="{0B31D23F-2988-4263-80FF-FF6D2C57A79C}" dt="2021-04-16T11:11:59.143" v="1260" actId="207"/>
        <pc:sldMkLst>
          <pc:docMk/>
          <pc:sldMk cId="904794926" sldId="778"/>
        </pc:sldMkLst>
        <pc:spChg chg="mod">
          <ac:chgData name="ALEXANDRE" userId="734048d45b8f99b5" providerId="LiveId" clId="{0B31D23F-2988-4263-80FF-FF6D2C57A79C}" dt="2021-04-16T11:10:49.689" v="1232" actId="403"/>
          <ac:spMkLst>
            <pc:docMk/>
            <pc:sldMk cId="904794926" sldId="778"/>
            <ac:spMk id="2" creationId="{F34BA471-8768-4160-8B28-3C1E0745C2FC}"/>
          </ac:spMkLst>
        </pc:spChg>
        <pc:spChg chg="mod">
          <ac:chgData name="ALEXANDRE" userId="734048d45b8f99b5" providerId="LiveId" clId="{0B31D23F-2988-4263-80FF-FF6D2C57A79C}" dt="2021-04-16T11:11:59.143" v="1260" actId="207"/>
          <ac:spMkLst>
            <pc:docMk/>
            <pc:sldMk cId="904794926" sldId="778"/>
            <ac:spMk id="3" creationId="{81B1FE1F-7C1F-40B7-9107-B607A07804E9}"/>
          </ac:spMkLst>
        </pc:spChg>
      </pc:sldChg>
      <pc:sldChg chg="del">
        <pc:chgData name="ALEXANDRE" userId="734048d45b8f99b5" providerId="LiveId" clId="{0B31D23F-2988-4263-80FF-FF6D2C57A79C}" dt="2021-04-12T20:36:49.300" v="5" actId="47"/>
        <pc:sldMkLst>
          <pc:docMk/>
          <pc:sldMk cId="2576516241" sldId="778"/>
        </pc:sldMkLst>
      </pc:sldChg>
      <pc:sldChg chg="addSp delSp modSp add mod">
        <pc:chgData name="ALEXANDRE" userId="734048d45b8f99b5" providerId="LiveId" clId="{0B31D23F-2988-4263-80FF-FF6D2C57A79C}" dt="2021-04-16T11:12:49.037" v="1279" actId="1076"/>
        <pc:sldMkLst>
          <pc:docMk/>
          <pc:sldMk cId="3840325000" sldId="779"/>
        </pc:sldMkLst>
        <pc:spChg chg="mod">
          <ac:chgData name="ALEXANDRE" userId="734048d45b8f99b5" providerId="LiveId" clId="{0B31D23F-2988-4263-80FF-FF6D2C57A79C}" dt="2021-04-16T11:12:34.333" v="1273" actId="20577"/>
          <ac:spMkLst>
            <pc:docMk/>
            <pc:sldMk cId="3840325000" sldId="779"/>
            <ac:spMk id="2" creationId="{F34BA471-8768-4160-8B28-3C1E0745C2FC}"/>
          </ac:spMkLst>
        </pc:spChg>
        <pc:spChg chg="del">
          <ac:chgData name="ALEXANDRE" userId="734048d45b8f99b5" providerId="LiveId" clId="{0B31D23F-2988-4263-80FF-FF6D2C57A79C}" dt="2021-04-16T11:12:38.982" v="1274" actId="478"/>
          <ac:spMkLst>
            <pc:docMk/>
            <pc:sldMk cId="3840325000" sldId="779"/>
            <ac:spMk id="3" creationId="{81B1FE1F-7C1F-40B7-9107-B607A07804E9}"/>
          </ac:spMkLst>
        </pc:spChg>
        <pc:spChg chg="add del mod">
          <ac:chgData name="ALEXANDRE" userId="734048d45b8f99b5" providerId="LiveId" clId="{0B31D23F-2988-4263-80FF-FF6D2C57A79C}" dt="2021-04-16T11:12:43.128" v="1276" actId="478"/>
          <ac:spMkLst>
            <pc:docMk/>
            <pc:sldMk cId="3840325000" sldId="779"/>
            <ac:spMk id="5" creationId="{243826D6-EC5D-45B1-984D-6320C20C88FF}"/>
          </ac:spMkLst>
        </pc:spChg>
        <pc:picChg chg="add mod">
          <ac:chgData name="ALEXANDRE" userId="734048d45b8f99b5" providerId="LiveId" clId="{0B31D23F-2988-4263-80FF-FF6D2C57A79C}" dt="2021-04-16T11:12:49.037" v="1279" actId="1076"/>
          <ac:picMkLst>
            <pc:docMk/>
            <pc:sldMk cId="3840325000" sldId="779"/>
            <ac:picMk id="7" creationId="{ACA21336-61BD-4B9E-8624-8E977812C344}"/>
          </ac:picMkLst>
        </pc:picChg>
      </pc:sldChg>
      <pc:sldChg chg="del">
        <pc:chgData name="ALEXANDRE" userId="734048d45b8f99b5" providerId="LiveId" clId="{0B31D23F-2988-4263-80FF-FF6D2C57A79C}" dt="2021-04-12T20:36:49.300" v="5" actId="47"/>
        <pc:sldMkLst>
          <pc:docMk/>
          <pc:sldMk cId="3929529029" sldId="779"/>
        </pc:sldMkLst>
      </pc:sldChg>
      <pc:sldChg chg="addSp delSp modSp add mod chgLayout">
        <pc:chgData name="ALEXANDRE" userId="734048d45b8f99b5" providerId="LiveId" clId="{0B31D23F-2988-4263-80FF-FF6D2C57A79C}" dt="2021-04-16T11:14:42.068" v="1350" actId="14100"/>
        <pc:sldMkLst>
          <pc:docMk/>
          <pc:sldMk cId="3558563996" sldId="780"/>
        </pc:sldMkLst>
        <pc:spChg chg="mod ord">
          <ac:chgData name="ALEXANDRE" userId="734048d45b8f99b5" providerId="LiveId" clId="{0B31D23F-2988-4263-80FF-FF6D2C57A79C}" dt="2021-04-16T11:14:42.068" v="1350" actId="14100"/>
          <ac:spMkLst>
            <pc:docMk/>
            <pc:sldMk cId="3558563996" sldId="780"/>
            <ac:spMk id="2" creationId="{F34BA471-8768-4160-8B28-3C1E0745C2FC}"/>
          </ac:spMkLst>
        </pc:spChg>
        <pc:spChg chg="add del mod ord">
          <ac:chgData name="ALEXANDRE" userId="734048d45b8f99b5" providerId="LiveId" clId="{0B31D23F-2988-4263-80FF-FF6D2C57A79C}" dt="2021-04-16T11:13:59.991" v="1310" actId="478"/>
          <ac:spMkLst>
            <pc:docMk/>
            <pc:sldMk cId="3558563996" sldId="780"/>
            <ac:spMk id="3" creationId="{726DB2F4-9050-4857-97C0-866AE6FFC1C1}"/>
          </ac:spMkLst>
        </pc:spChg>
        <pc:picChg chg="add mod">
          <ac:chgData name="ALEXANDRE" userId="734048d45b8f99b5" providerId="LiveId" clId="{0B31D23F-2988-4263-80FF-FF6D2C57A79C}" dt="2021-04-16T11:14:11.172" v="1318" actId="14100"/>
          <ac:picMkLst>
            <pc:docMk/>
            <pc:sldMk cId="3558563996" sldId="780"/>
            <ac:picMk id="5" creationId="{9070840C-6891-46B1-89EE-4E5C62A513D7}"/>
          </ac:picMkLst>
        </pc:picChg>
        <pc:picChg chg="del">
          <ac:chgData name="ALEXANDRE" userId="734048d45b8f99b5" providerId="LiveId" clId="{0B31D23F-2988-4263-80FF-FF6D2C57A79C}" dt="2021-04-16T11:13:25.063" v="1298" actId="478"/>
          <ac:picMkLst>
            <pc:docMk/>
            <pc:sldMk cId="3558563996" sldId="780"/>
            <ac:picMk id="7" creationId="{ACA21336-61BD-4B9E-8624-8E977812C344}"/>
          </ac:picMkLst>
        </pc:picChg>
      </pc:sldChg>
      <pc:sldChg chg="del">
        <pc:chgData name="ALEXANDRE" userId="734048d45b8f99b5" providerId="LiveId" clId="{0B31D23F-2988-4263-80FF-FF6D2C57A79C}" dt="2021-04-12T20:36:49.300" v="5" actId="47"/>
        <pc:sldMkLst>
          <pc:docMk/>
          <pc:sldMk cId="4135019201" sldId="780"/>
        </pc:sldMkLst>
      </pc:sldChg>
      <pc:sldChg chg="del">
        <pc:chgData name="ALEXANDRE" userId="734048d45b8f99b5" providerId="LiveId" clId="{0B31D23F-2988-4263-80FF-FF6D2C57A79C}" dt="2021-04-12T20:36:49.300" v="5" actId="47"/>
        <pc:sldMkLst>
          <pc:docMk/>
          <pc:sldMk cId="392065648" sldId="781"/>
        </pc:sldMkLst>
      </pc:sldChg>
      <pc:sldChg chg="modSp new mod">
        <pc:chgData name="ALEXANDRE" userId="734048d45b8f99b5" providerId="LiveId" clId="{0B31D23F-2988-4263-80FF-FF6D2C57A79C}" dt="2021-04-16T11:16:37.855" v="1368" actId="1076"/>
        <pc:sldMkLst>
          <pc:docMk/>
          <pc:sldMk cId="1152504404" sldId="781"/>
        </pc:sldMkLst>
        <pc:spChg chg="mod">
          <ac:chgData name="ALEXANDRE" userId="734048d45b8f99b5" providerId="LiveId" clId="{0B31D23F-2988-4263-80FF-FF6D2C57A79C}" dt="2021-04-16T11:16:34.764" v="1367" actId="1076"/>
          <ac:spMkLst>
            <pc:docMk/>
            <pc:sldMk cId="1152504404" sldId="781"/>
            <ac:spMk id="2" creationId="{BF3D4FFB-3631-477B-8ACE-CC167285773A}"/>
          </ac:spMkLst>
        </pc:spChg>
        <pc:spChg chg="mod">
          <ac:chgData name="ALEXANDRE" userId="734048d45b8f99b5" providerId="LiveId" clId="{0B31D23F-2988-4263-80FF-FF6D2C57A79C}" dt="2021-04-16T11:16:37.855" v="1368" actId="1076"/>
          <ac:spMkLst>
            <pc:docMk/>
            <pc:sldMk cId="1152504404" sldId="781"/>
            <ac:spMk id="3" creationId="{D941C81C-F661-40BB-AF16-574FEC9AA4F2}"/>
          </ac:spMkLst>
        </pc:spChg>
      </pc:sldChg>
      <pc:sldChg chg="modSp add mod">
        <pc:chgData name="ALEXANDRE" userId="734048d45b8f99b5" providerId="LiveId" clId="{0B31D23F-2988-4263-80FF-FF6D2C57A79C}" dt="2021-04-16T11:17:41.384" v="1386" actId="14100"/>
        <pc:sldMkLst>
          <pc:docMk/>
          <pc:sldMk cId="1441500599" sldId="782"/>
        </pc:sldMkLst>
        <pc:spChg chg="mod">
          <ac:chgData name="ALEXANDRE" userId="734048d45b8f99b5" providerId="LiveId" clId="{0B31D23F-2988-4263-80FF-FF6D2C57A79C}" dt="2021-04-16T11:17:41.384" v="1386" actId="14100"/>
          <ac:spMkLst>
            <pc:docMk/>
            <pc:sldMk cId="1441500599" sldId="782"/>
            <ac:spMk id="3" creationId="{D941C81C-F661-40BB-AF16-574FEC9AA4F2}"/>
          </ac:spMkLst>
        </pc:spChg>
      </pc:sldChg>
      <pc:sldChg chg="del">
        <pc:chgData name="ALEXANDRE" userId="734048d45b8f99b5" providerId="LiveId" clId="{0B31D23F-2988-4263-80FF-FF6D2C57A79C}" dt="2021-04-12T20:36:49.300" v="5" actId="47"/>
        <pc:sldMkLst>
          <pc:docMk/>
          <pc:sldMk cId="2715164397" sldId="782"/>
        </pc:sldMkLst>
      </pc:sldChg>
      <pc:sldChg chg="modSp add mod">
        <pc:chgData name="ALEXANDRE" userId="734048d45b8f99b5" providerId="LiveId" clId="{0B31D23F-2988-4263-80FF-FF6D2C57A79C}" dt="2021-04-16T11:18:32.102" v="1399" actId="33524"/>
        <pc:sldMkLst>
          <pc:docMk/>
          <pc:sldMk cId="2927772201" sldId="783"/>
        </pc:sldMkLst>
        <pc:spChg chg="mod">
          <ac:chgData name="ALEXANDRE" userId="734048d45b8f99b5" providerId="LiveId" clId="{0B31D23F-2988-4263-80FF-FF6D2C57A79C}" dt="2021-04-16T11:18:00.351" v="1391" actId="20577"/>
          <ac:spMkLst>
            <pc:docMk/>
            <pc:sldMk cId="2927772201" sldId="783"/>
            <ac:spMk id="2" creationId="{BF3D4FFB-3631-477B-8ACE-CC167285773A}"/>
          </ac:spMkLst>
        </pc:spChg>
        <pc:spChg chg="mod">
          <ac:chgData name="ALEXANDRE" userId="734048d45b8f99b5" providerId="LiveId" clId="{0B31D23F-2988-4263-80FF-FF6D2C57A79C}" dt="2021-04-16T11:18:32.102" v="1399" actId="33524"/>
          <ac:spMkLst>
            <pc:docMk/>
            <pc:sldMk cId="2927772201" sldId="783"/>
            <ac:spMk id="3" creationId="{D941C81C-F661-40BB-AF16-574FEC9AA4F2}"/>
          </ac:spMkLst>
        </pc:spChg>
      </pc:sldChg>
      <pc:sldChg chg="addSp modSp add mod">
        <pc:chgData name="ALEXANDRE" userId="734048d45b8f99b5" providerId="LiveId" clId="{0B31D23F-2988-4263-80FF-FF6D2C57A79C}" dt="2021-04-20T18:23:28.669" v="1902" actId="1076"/>
        <pc:sldMkLst>
          <pc:docMk/>
          <pc:sldMk cId="3189688361" sldId="784"/>
        </pc:sldMkLst>
        <pc:spChg chg="mod">
          <ac:chgData name="ALEXANDRE" userId="734048d45b8f99b5" providerId="LiveId" clId="{0B31D23F-2988-4263-80FF-FF6D2C57A79C}" dt="2021-04-20T18:23:28.669" v="1902" actId="1076"/>
          <ac:spMkLst>
            <pc:docMk/>
            <pc:sldMk cId="3189688361" sldId="784"/>
            <ac:spMk id="3" creationId="{D941C81C-F661-40BB-AF16-574FEC9AA4F2}"/>
          </ac:spMkLst>
        </pc:spChg>
        <pc:picChg chg="add mod">
          <ac:chgData name="ALEXANDRE" userId="734048d45b8f99b5" providerId="LiveId" clId="{0B31D23F-2988-4263-80FF-FF6D2C57A79C}" dt="2021-04-20T18:23:24.017" v="1901" actId="1076"/>
          <ac:picMkLst>
            <pc:docMk/>
            <pc:sldMk cId="3189688361" sldId="784"/>
            <ac:picMk id="5" creationId="{D3F7A43B-BF7B-4768-B1E3-98EF7155CB31}"/>
          </ac:picMkLst>
        </pc:picChg>
      </pc:sldChg>
      <pc:sldChg chg="addSp delSp modSp add mod setBg">
        <pc:chgData name="ALEXANDRE" userId="734048d45b8f99b5" providerId="LiveId" clId="{0B31D23F-2988-4263-80FF-FF6D2C57A79C}" dt="2021-04-16T11:20:32.653" v="1444" actId="14100"/>
        <pc:sldMkLst>
          <pc:docMk/>
          <pc:sldMk cId="2511765755" sldId="785"/>
        </pc:sldMkLst>
        <pc:spChg chg="del">
          <ac:chgData name="ALEXANDRE" userId="734048d45b8f99b5" providerId="LiveId" clId="{0B31D23F-2988-4263-80FF-FF6D2C57A79C}" dt="2021-04-16T11:20:23.649" v="1440" actId="478"/>
          <ac:spMkLst>
            <pc:docMk/>
            <pc:sldMk cId="2511765755" sldId="785"/>
            <ac:spMk id="2" creationId="{BF3D4FFB-3631-477B-8ACE-CC167285773A}"/>
          </ac:spMkLst>
        </pc:spChg>
        <pc:spChg chg="del">
          <ac:chgData name="ALEXANDRE" userId="734048d45b8f99b5" providerId="LiveId" clId="{0B31D23F-2988-4263-80FF-FF6D2C57A79C}" dt="2021-04-16T11:19:48.912" v="1432" actId="478"/>
          <ac:spMkLst>
            <pc:docMk/>
            <pc:sldMk cId="2511765755" sldId="785"/>
            <ac:spMk id="3" creationId="{D941C81C-F661-40BB-AF16-574FEC9AA4F2}"/>
          </ac:spMkLst>
        </pc:spChg>
        <pc:spChg chg="add del mod">
          <ac:chgData name="ALEXANDRE" userId="734048d45b8f99b5" providerId="LiveId" clId="{0B31D23F-2988-4263-80FF-FF6D2C57A79C}" dt="2021-04-16T11:20:23.649" v="1440" actId="478"/>
          <ac:spMkLst>
            <pc:docMk/>
            <pc:sldMk cId="2511765755" sldId="785"/>
            <ac:spMk id="5" creationId="{13FCAC7F-3D85-413D-8E10-F5F2EDFF928A}"/>
          </ac:spMkLst>
        </pc:spChg>
        <pc:spChg chg="add del mod">
          <ac:chgData name="ALEXANDRE" userId="734048d45b8f99b5" providerId="LiveId" clId="{0B31D23F-2988-4263-80FF-FF6D2C57A79C}" dt="2021-04-16T11:20:26.266" v="1441" actId="478"/>
          <ac:spMkLst>
            <pc:docMk/>
            <pc:sldMk cId="2511765755" sldId="785"/>
            <ac:spMk id="9" creationId="{62CD03FF-3083-4B76-8863-3AA78C1E72FC}"/>
          </ac:spMkLst>
        </pc:spChg>
        <pc:picChg chg="add mod">
          <ac:chgData name="ALEXANDRE" userId="734048d45b8f99b5" providerId="LiveId" clId="{0B31D23F-2988-4263-80FF-FF6D2C57A79C}" dt="2021-04-16T11:20:32.653" v="1444" actId="14100"/>
          <ac:picMkLst>
            <pc:docMk/>
            <pc:sldMk cId="2511765755" sldId="785"/>
            <ac:picMk id="7" creationId="{20E4F9CB-B9B8-4AB5-84E6-2DC22A420273}"/>
          </ac:picMkLst>
        </pc:picChg>
      </pc:sldChg>
      <pc:sldChg chg="modSp new mod ord">
        <pc:chgData name="ALEXANDRE" userId="734048d45b8f99b5" providerId="LiveId" clId="{0B31D23F-2988-4263-80FF-FF6D2C57A79C}" dt="2021-04-16T11:23:34.871" v="1521" actId="27636"/>
        <pc:sldMkLst>
          <pc:docMk/>
          <pc:sldMk cId="1442856258" sldId="786"/>
        </pc:sldMkLst>
        <pc:spChg chg="mod">
          <ac:chgData name="ALEXANDRE" userId="734048d45b8f99b5" providerId="LiveId" clId="{0B31D23F-2988-4263-80FF-FF6D2C57A79C}" dt="2021-04-16T11:22:35.267" v="1500" actId="1076"/>
          <ac:spMkLst>
            <pc:docMk/>
            <pc:sldMk cId="1442856258" sldId="786"/>
            <ac:spMk id="2" creationId="{A6CD74ED-5CC1-4B2A-B199-EED3CA1E70A3}"/>
          </ac:spMkLst>
        </pc:spChg>
        <pc:spChg chg="mod">
          <ac:chgData name="ALEXANDRE" userId="734048d45b8f99b5" providerId="LiveId" clId="{0B31D23F-2988-4263-80FF-FF6D2C57A79C}" dt="2021-04-16T11:23:34.871" v="1521" actId="27636"/>
          <ac:spMkLst>
            <pc:docMk/>
            <pc:sldMk cId="1442856258" sldId="786"/>
            <ac:spMk id="3" creationId="{6357100C-93B9-4C8A-964D-21CCDFC616DF}"/>
          </ac:spMkLst>
        </pc:spChg>
      </pc:sldChg>
      <pc:sldChg chg="modSp add mod">
        <pc:chgData name="ALEXANDRE" userId="734048d45b8f99b5" providerId="LiveId" clId="{0B31D23F-2988-4263-80FF-FF6D2C57A79C}" dt="2021-04-16T11:24:58.730" v="1563" actId="33524"/>
        <pc:sldMkLst>
          <pc:docMk/>
          <pc:sldMk cId="4084786248" sldId="787"/>
        </pc:sldMkLst>
        <pc:spChg chg="mod">
          <ac:chgData name="ALEXANDRE" userId="734048d45b8f99b5" providerId="LiveId" clId="{0B31D23F-2988-4263-80FF-FF6D2C57A79C}" dt="2021-04-16T11:24:58.730" v="1563" actId="33524"/>
          <ac:spMkLst>
            <pc:docMk/>
            <pc:sldMk cId="4084786248" sldId="787"/>
            <ac:spMk id="3" creationId="{6357100C-93B9-4C8A-964D-21CCDFC616DF}"/>
          </ac:spMkLst>
        </pc:spChg>
      </pc:sldChg>
      <pc:sldChg chg="addSp modSp add mod">
        <pc:chgData name="ALEXANDRE" userId="734048d45b8f99b5" providerId="LiveId" clId="{0B31D23F-2988-4263-80FF-FF6D2C57A79C}" dt="2021-04-16T11:26:49.800" v="1623" actId="1076"/>
        <pc:sldMkLst>
          <pc:docMk/>
          <pc:sldMk cId="3699792978" sldId="788"/>
        </pc:sldMkLst>
        <pc:spChg chg="mod">
          <ac:chgData name="ALEXANDRE" userId="734048d45b8f99b5" providerId="LiveId" clId="{0B31D23F-2988-4263-80FF-FF6D2C57A79C}" dt="2021-04-16T11:25:04.803" v="1565"/>
          <ac:spMkLst>
            <pc:docMk/>
            <pc:sldMk cId="3699792978" sldId="788"/>
            <ac:spMk id="2" creationId="{A6CD74ED-5CC1-4B2A-B199-EED3CA1E70A3}"/>
          </ac:spMkLst>
        </pc:spChg>
        <pc:spChg chg="mod">
          <ac:chgData name="ALEXANDRE" userId="734048d45b8f99b5" providerId="LiveId" clId="{0B31D23F-2988-4263-80FF-FF6D2C57A79C}" dt="2021-04-16T11:26:48.424" v="1622" actId="1076"/>
          <ac:spMkLst>
            <pc:docMk/>
            <pc:sldMk cId="3699792978" sldId="788"/>
            <ac:spMk id="3" creationId="{6357100C-93B9-4C8A-964D-21CCDFC616DF}"/>
          </ac:spMkLst>
        </pc:spChg>
        <pc:picChg chg="add mod">
          <ac:chgData name="ALEXANDRE" userId="734048d45b8f99b5" providerId="LiveId" clId="{0B31D23F-2988-4263-80FF-FF6D2C57A79C}" dt="2021-04-16T11:26:49.800" v="1623" actId="1076"/>
          <ac:picMkLst>
            <pc:docMk/>
            <pc:sldMk cId="3699792978" sldId="788"/>
            <ac:picMk id="5" creationId="{4BD60C5E-C797-4E00-A995-60AD2FF463E9}"/>
          </ac:picMkLst>
        </pc:picChg>
      </pc:sldChg>
      <pc:sldChg chg="addSp delSp modSp add mod">
        <pc:chgData name="ALEXANDRE" userId="734048d45b8f99b5" providerId="LiveId" clId="{0B31D23F-2988-4263-80FF-FF6D2C57A79C}" dt="2021-04-16T11:27:50.985" v="1637" actId="1076"/>
        <pc:sldMkLst>
          <pc:docMk/>
          <pc:sldMk cId="2244396714" sldId="789"/>
        </pc:sldMkLst>
        <pc:spChg chg="mod">
          <ac:chgData name="ALEXANDRE" userId="734048d45b8f99b5" providerId="LiveId" clId="{0B31D23F-2988-4263-80FF-FF6D2C57A79C}" dt="2021-04-16T11:27:33.738" v="1634" actId="20577"/>
          <ac:spMkLst>
            <pc:docMk/>
            <pc:sldMk cId="2244396714" sldId="789"/>
            <ac:spMk id="2" creationId="{A6CD74ED-5CC1-4B2A-B199-EED3CA1E70A3}"/>
          </ac:spMkLst>
        </pc:spChg>
        <pc:spChg chg="del">
          <ac:chgData name="ALEXANDRE" userId="734048d45b8f99b5" providerId="LiveId" clId="{0B31D23F-2988-4263-80FF-FF6D2C57A79C}" dt="2021-04-16T11:27:29.363" v="1631" actId="478"/>
          <ac:spMkLst>
            <pc:docMk/>
            <pc:sldMk cId="2244396714" sldId="789"/>
            <ac:spMk id="3" creationId="{6357100C-93B9-4C8A-964D-21CCDFC616DF}"/>
          </ac:spMkLst>
        </pc:spChg>
        <pc:spChg chg="add del mod">
          <ac:chgData name="ALEXANDRE" userId="734048d45b8f99b5" providerId="LiveId" clId="{0B31D23F-2988-4263-80FF-FF6D2C57A79C}" dt="2021-04-16T11:27:32.412" v="1633" actId="478"/>
          <ac:spMkLst>
            <pc:docMk/>
            <pc:sldMk cId="2244396714" sldId="789"/>
            <ac:spMk id="6" creationId="{FC21D8AE-701A-46B4-818B-49EDA02D76A7}"/>
          </ac:spMkLst>
        </pc:spChg>
        <pc:picChg chg="del">
          <ac:chgData name="ALEXANDRE" userId="734048d45b8f99b5" providerId="LiveId" clId="{0B31D23F-2988-4263-80FF-FF6D2C57A79C}" dt="2021-04-16T11:27:29.363" v="1631" actId="478"/>
          <ac:picMkLst>
            <pc:docMk/>
            <pc:sldMk cId="2244396714" sldId="789"/>
            <ac:picMk id="5" creationId="{4BD60C5E-C797-4E00-A995-60AD2FF463E9}"/>
          </ac:picMkLst>
        </pc:picChg>
        <pc:picChg chg="add mod">
          <ac:chgData name="ALEXANDRE" userId="734048d45b8f99b5" providerId="LiveId" clId="{0B31D23F-2988-4263-80FF-FF6D2C57A79C}" dt="2021-04-16T11:27:36.538" v="1635" actId="1076"/>
          <ac:picMkLst>
            <pc:docMk/>
            <pc:sldMk cId="2244396714" sldId="789"/>
            <ac:picMk id="8" creationId="{20C4A704-BB26-4A40-8B7A-71B5E420B243}"/>
          </ac:picMkLst>
        </pc:picChg>
        <pc:picChg chg="add mod">
          <ac:chgData name="ALEXANDRE" userId="734048d45b8f99b5" providerId="LiveId" clId="{0B31D23F-2988-4263-80FF-FF6D2C57A79C}" dt="2021-04-16T11:27:50.985" v="1637" actId="1076"/>
          <ac:picMkLst>
            <pc:docMk/>
            <pc:sldMk cId="2244396714" sldId="789"/>
            <ac:picMk id="10" creationId="{4BBA79E3-CFA5-426C-9ECD-9018796F74A0}"/>
          </ac:picMkLst>
        </pc:picChg>
      </pc:sldChg>
      <pc:sldChg chg="modSp new mod">
        <pc:chgData name="ALEXANDRE" userId="734048d45b8f99b5" providerId="LiveId" clId="{0B31D23F-2988-4263-80FF-FF6D2C57A79C}" dt="2021-04-16T11:30:50.871" v="1686" actId="27636"/>
        <pc:sldMkLst>
          <pc:docMk/>
          <pc:sldMk cId="2554966876" sldId="790"/>
        </pc:sldMkLst>
        <pc:spChg chg="mod">
          <ac:chgData name="ALEXANDRE" userId="734048d45b8f99b5" providerId="LiveId" clId="{0B31D23F-2988-4263-80FF-FF6D2C57A79C}" dt="2021-04-16T11:28:40.720" v="1642" actId="27636"/>
          <ac:spMkLst>
            <pc:docMk/>
            <pc:sldMk cId="2554966876" sldId="790"/>
            <ac:spMk id="2" creationId="{C3D9212F-3BBD-4E28-981F-76D3D19B8423}"/>
          </ac:spMkLst>
        </pc:spChg>
        <pc:spChg chg="mod">
          <ac:chgData name="ALEXANDRE" userId="734048d45b8f99b5" providerId="LiveId" clId="{0B31D23F-2988-4263-80FF-FF6D2C57A79C}" dt="2021-04-16T11:30:50.871" v="1686" actId="27636"/>
          <ac:spMkLst>
            <pc:docMk/>
            <pc:sldMk cId="2554966876" sldId="790"/>
            <ac:spMk id="3" creationId="{04385F51-CE38-4B86-8627-E5980AB9CEF9}"/>
          </ac:spMkLst>
        </pc:spChg>
      </pc:sldChg>
      <pc:sldChg chg="modSp add mod">
        <pc:chgData name="ALEXANDRE" userId="734048d45b8f99b5" providerId="LiveId" clId="{0B31D23F-2988-4263-80FF-FF6D2C57A79C}" dt="2021-04-16T11:31:24.807" v="1700" actId="1076"/>
        <pc:sldMkLst>
          <pc:docMk/>
          <pc:sldMk cId="2012978658" sldId="791"/>
        </pc:sldMkLst>
        <pc:spChg chg="mod">
          <ac:chgData name="ALEXANDRE" userId="734048d45b8f99b5" providerId="LiveId" clId="{0B31D23F-2988-4263-80FF-FF6D2C57A79C}" dt="2021-04-16T11:31:24.807" v="1700" actId="1076"/>
          <ac:spMkLst>
            <pc:docMk/>
            <pc:sldMk cId="2012978658" sldId="791"/>
            <ac:spMk id="3" creationId="{04385F51-CE38-4B86-8627-E5980AB9CEF9}"/>
          </ac:spMkLst>
        </pc:spChg>
      </pc:sldChg>
      <pc:sldChg chg="addSp modSp new mod">
        <pc:chgData name="ALEXANDRE" userId="734048d45b8f99b5" providerId="LiveId" clId="{0B31D23F-2988-4263-80FF-FF6D2C57A79C}" dt="2021-04-16T11:33:34.678" v="1742" actId="1076"/>
        <pc:sldMkLst>
          <pc:docMk/>
          <pc:sldMk cId="3623051985" sldId="792"/>
        </pc:sldMkLst>
        <pc:spChg chg="mod">
          <ac:chgData name="ALEXANDRE" userId="734048d45b8f99b5" providerId="LiveId" clId="{0B31D23F-2988-4263-80FF-FF6D2C57A79C}" dt="2021-04-16T11:33:32.058" v="1741" actId="14100"/>
          <ac:spMkLst>
            <pc:docMk/>
            <pc:sldMk cId="3623051985" sldId="792"/>
            <ac:spMk id="2" creationId="{CF97DE3B-8FBF-4A59-9397-CB15B914A778}"/>
          </ac:spMkLst>
        </pc:spChg>
        <pc:spChg chg="mod">
          <ac:chgData name="ALEXANDRE" userId="734048d45b8f99b5" providerId="LiveId" clId="{0B31D23F-2988-4263-80FF-FF6D2C57A79C}" dt="2021-04-16T11:33:34.678" v="1742" actId="1076"/>
          <ac:spMkLst>
            <pc:docMk/>
            <pc:sldMk cId="3623051985" sldId="792"/>
            <ac:spMk id="3" creationId="{6BBB3B47-3395-4A48-AB46-538967EA035F}"/>
          </ac:spMkLst>
        </pc:spChg>
        <pc:spChg chg="add mod">
          <ac:chgData name="ALEXANDRE" userId="734048d45b8f99b5" providerId="LiveId" clId="{0B31D23F-2988-4263-80FF-FF6D2C57A79C}" dt="2021-04-16T11:33:28.882" v="1740" actId="1076"/>
          <ac:spMkLst>
            <pc:docMk/>
            <pc:sldMk cId="3623051985" sldId="792"/>
            <ac:spMk id="5" creationId="{E151BE93-0D93-4A67-85C2-7716D3E5B3FE}"/>
          </ac:spMkLst>
        </pc:spChg>
      </pc:sldChg>
      <pc:sldChg chg="addSp delSp modSp add mod">
        <pc:chgData name="ALEXANDRE" userId="734048d45b8f99b5" providerId="LiveId" clId="{0B31D23F-2988-4263-80FF-FF6D2C57A79C}" dt="2021-04-16T11:37:26.380" v="1833" actId="1076"/>
        <pc:sldMkLst>
          <pc:docMk/>
          <pc:sldMk cId="4170808219" sldId="793"/>
        </pc:sldMkLst>
        <pc:spChg chg="mod">
          <ac:chgData name="ALEXANDRE" userId="734048d45b8f99b5" providerId="LiveId" clId="{0B31D23F-2988-4263-80FF-FF6D2C57A79C}" dt="2021-04-16T11:35:29.763" v="1796" actId="20577"/>
          <ac:spMkLst>
            <pc:docMk/>
            <pc:sldMk cId="4170808219" sldId="793"/>
            <ac:spMk id="2" creationId="{CF97DE3B-8FBF-4A59-9397-CB15B914A778}"/>
          </ac:spMkLst>
        </pc:spChg>
        <pc:spChg chg="mod">
          <ac:chgData name="ALEXANDRE" userId="734048d45b8f99b5" providerId="LiveId" clId="{0B31D23F-2988-4263-80FF-FF6D2C57A79C}" dt="2021-04-16T11:37:23.760" v="1832" actId="1076"/>
          <ac:spMkLst>
            <pc:docMk/>
            <pc:sldMk cId="4170808219" sldId="793"/>
            <ac:spMk id="3" creationId="{6BBB3B47-3395-4A48-AB46-538967EA035F}"/>
          </ac:spMkLst>
        </pc:spChg>
        <pc:spChg chg="del">
          <ac:chgData name="ALEXANDRE" userId="734048d45b8f99b5" providerId="LiveId" clId="{0B31D23F-2988-4263-80FF-FF6D2C57A79C}" dt="2021-04-16T11:34:34.050" v="1744" actId="478"/>
          <ac:spMkLst>
            <pc:docMk/>
            <pc:sldMk cId="4170808219" sldId="793"/>
            <ac:spMk id="5" creationId="{E151BE93-0D93-4A67-85C2-7716D3E5B3FE}"/>
          </ac:spMkLst>
        </pc:spChg>
        <pc:picChg chg="add mod">
          <ac:chgData name="ALEXANDRE" userId="734048d45b8f99b5" providerId="LiveId" clId="{0B31D23F-2988-4263-80FF-FF6D2C57A79C}" dt="2021-04-16T11:37:26.380" v="1833" actId="1076"/>
          <ac:picMkLst>
            <pc:docMk/>
            <pc:sldMk cId="4170808219" sldId="793"/>
            <ac:picMk id="6" creationId="{861D5DD1-7502-4209-A5C8-D21D35941868}"/>
          </ac:picMkLst>
        </pc:picChg>
      </pc:sldChg>
      <pc:sldChg chg="delSp modSp add mod">
        <pc:chgData name="ALEXANDRE" userId="734048d45b8f99b5" providerId="LiveId" clId="{0B31D23F-2988-4263-80FF-FF6D2C57A79C}" dt="2021-04-16T11:38:32.962" v="1862" actId="14100"/>
        <pc:sldMkLst>
          <pc:docMk/>
          <pc:sldMk cId="3372614466" sldId="794"/>
        </pc:sldMkLst>
        <pc:spChg chg="mod">
          <ac:chgData name="ALEXANDRE" userId="734048d45b8f99b5" providerId="LiveId" clId="{0B31D23F-2988-4263-80FF-FF6D2C57A79C}" dt="2021-04-16T11:38:32.962" v="1862" actId="14100"/>
          <ac:spMkLst>
            <pc:docMk/>
            <pc:sldMk cId="3372614466" sldId="794"/>
            <ac:spMk id="2" creationId="{CF97DE3B-8FBF-4A59-9397-CB15B914A778}"/>
          </ac:spMkLst>
        </pc:spChg>
        <pc:spChg chg="mod">
          <ac:chgData name="ALEXANDRE" userId="734048d45b8f99b5" providerId="LiveId" clId="{0B31D23F-2988-4263-80FF-FF6D2C57A79C}" dt="2021-04-16T11:38:30.348" v="1861" actId="1076"/>
          <ac:spMkLst>
            <pc:docMk/>
            <pc:sldMk cId="3372614466" sldId="794"/>
            <ac:spMk id="3" creationId="{6BBB3B47-3395-4A48-AB46-538967EA035F}"/>
          </ac:spMkLst>
        </pc:spChg>
        <pc:picChg chg="del">
          <ac:chgData name="ALEXANDRE" userId="734048d45b8f99b5" providerId="LiveId" clId="{0B31D23F-2988-4263-80FF-FF6D2C57A79C}" dt="2021-04-16T11:38:21.279" v="1858" actId="478"/>
          <ac:picMkLst>
            <pc:docMk/>
            <pc:sldMk cId="3372614466" sldId="794"/>
            <ac:picMk id="6" creationId="{861D5DD1-7502-4209-A5C8-D21D35941868}"/>
          </ac:picMkLst>
        </pc:picChg>
      </pc:sldChg>
      <pc:sldChg chg="addSp modSp add mod">
        <pc:chgData name="ALEXANDRE" userId="734048d45b8f99b5" providerId="LiveId" clId="{0B31D23F-2988-4263-80FF-FF6D2C57A79C}" dt="2021-04-16T11:39:39.571" v="1882" actId="1076"/>
        <pc:sldMkLst>
          <pc:docMk/>
          <pc:sldMk cId="1927451918" sldId="795"/>
        </pc:sldMkLst>
        <pc:spChg chg="mod">
          <ac:chgData name="ALEXANDRE" userId="734048d45b8f99b5" providerId="LiveId" clId="{0B31D23F-2988-4263-80FF-FF6D2C57A79C}" dt="2021-04-16T11:39:37.746" v="1881" actId="1076"/>
          <ac:spMkLst>
            <pc:docMk/>
            <pc:sldMk cId="1927451918" sldId="795"/>
            <ac:spMk id="2" creationId="{CF97DE3B-8FBF-4A59-9397-CB15B914A778}"/>
          </ac:spMkLst>
        </pc:spChg>
        <pc:spChg chg="mod">
          <ac:chgData name="ALEXANDRE" userId="734048d45b8f99b5" providerId="LiveId" clId="{0B31D23F-2988-4263-80FF-FF6D2C57A79C}" dt="2021-04-16T11:39:39.571" v="1882" actId="1076"/>
          <ac:spMkLst>
            <pc:docMk/>
            <pc:sldMk cId="1927451918" sldId="795"/>
            <ac:spMk id="3" creationId="{6BBB3B47-3395-4A48-AB46-538967EA035F}"/>
          </ac:spMkLst>
        </pc:spChg>
        <pc:picChg chg="add mod">
          <ac:chgData name="ALEXANDRE" userId="734048d45b8f99b5" providerId="LiveId" clId="{0B31D23F-2988-4263-80FF-FF6D2C57A79C}" dt="2021-04-16T11:39:34.535" v="1880" actId="14100"/>
          <ac:picMkLst>
            <pc:docMk/>
            <pc:sldMk cId="1927451918" sldId="795"/>
            <ac:picMk id="8194" creationId="{334DC183-C9F5-42C5-BA05-1D99FDCCA485}"/>
          </ac:picMkLst>
        </pc:picChg>
      </pc:sldChg>
      <pc:sldChg chg="add">
        <pc:chgData name="ALEXANDRE" userId="734048d45b8f99b5" providerId="LiveId" clId="{0B31D23F-2988-4263-80FF-FF6D2C57A79C}" dt="2021-04-16T11:40:36.073" v="1883"/>
        <pc:sldMkLst>
          <pc:docMk/>
          <pc:sldMk cId="1232539779" sldId="796"/>
        </pc:sldMkLst>
      </pc:sldChg>
      <pc:sldChg chg="addSp delSp modSp add mod">
        <pc:chgData name="ALEXANDRE" userId="734048d45b8f99b5" providerId="LiveId" clId="{0B31D23F-2988-4263-80FF-FF6D2C57A79C}" dt="2021-04-20T18:22:32.119" v="1894" actId="14100"/>
        <pc:sldMkLst>
          <pc:docMk/>
          <pc:sldMk cId="798210439" sldId="797"/>
        </pc:sldMkLst>
        <pc:spChg chg="add mod">
          <ac:chgData name="ALEXANDRE" userId="734048d45b8f99b5" providerId="LiveId" clId="{0B31D23F-2988-4263-80FF-FF6D2C57A79C}" dt="2021-04-20T18:22:05.734" v="1890" actId="1076"/>
          <ac:spMkLst>
            <pc:docMk/>
            <pc:sldMk cId="798210439" sldId="797"/>
            <ac:spMk id="5" creationId="{998ABD2C-1687-45E5-888B-087BBCADFFC7}"/>
          </ac:spMkLst>
        </pc:spChg>
        <pc:picChg chg="add mod">
          <ac:chgData name="ALEXANDRE" userId="734048d45b8f99b5" providerId="LiveId" clId="{0B31D23F-2988-4263-80FF-FF6D2C57A79C}" dt="2021-04-20T18:22:32.119" v="1894" actId="14100"/>
          <ac:picMkLst>
            <pc:docMk/>
            <pc:sldMk cId="798210439" sldId="797"/>
            <ac:picMk id="6" creationId="{DA7AAECE-0C99-4697-9286-C3E0567177A6}"/>
          </ac:picMkLst>
        </pc:picChg>
        <pc:picChg chg="del">
          <ac:chgData name="ALEXANDRE" userId="734048d45b8f99b5" providerId="LiveId" clId="{0B31D23F-2988-4263-80FF-FF6D2C57A79C}" dt="2021-04-20T18:22:02.347" v="1888" actId="478"/>
          <ac:picMkLst>
            <pc:docMk/>
            <pc:sldMk cId="798210439" sldId="797"/>
            <ac:picMk id="9" creationId="{A8E770AC-A23C-4EF7-9374-0AF6722AD211}"/>
          </ac:picMkLst>
        </pc:picChg>
      </pc:sldChg>
      <pc:sldChg chg="addSp delSp modSp new mod">
        <pc:chgData name="ALEXANDRE" userId="734048d45b8f99b5" providerId="LiveId" clId="{0B31D23F-2988-4263-80FF-FF6D2C57A79C}" dt="2021-04-20T18:25:25.103" v="1978" actId="1076"/>
        <pc:sldMkLst>
          <pc:docMk/>
          <pc:sldMk cId="131298045" sldId="798"/>
        </pc:sldMkLst>
        <pc:spChg chg="mod">
          <ac:chgData name="ALEXANDRE" userId="734048d45b8f99b5" providerId="LiveId" clId="{0B31D23F-2988-4263-80FF-FF6D2C57A79C}" dt="2021-04-20T18:25:25.103" v="1978" actId="1076"/>
          <ac:spMkLst>
            <pc:docMk/>
            <pc:sldMk cId="131298045" sldId="798"/>
            <ac:spMk id="2" creationId="{8A33490F-02ED-480C-BE32-1EB050D73583}"/>
          </ac:spMkLst>
        </pc:spChg>
        <pc:spChg chg="del">
          <ac:chgData name="ALEXANDRE" userId="734048d45b8f99b5" providerId="LiveId" clId="{0B31D23F-2988-4263-80FF-FF6D2C57A79C}" dt="2021-04-20T18:24:37.876" v="1943" actId="478"/>
          <ac:spMkLst>
            <pc:docMk/>
            <pc:sldMk cId="131298045" sldId="798"/>
            <ac:spMk id="3" creationId="{21A645C0-BEA8-4B82-B8F0-FAFA9BAE94AA}"/>
          </ac:spMkLst>
        </pc:spChg>
        <pc:picChg chg="add mod">
          <ac:chgData name="ALEXANDRE" userId="734048d45b8f99b5" providerId="LiveId" clId="{0B31D23F-2988-4263-80FF-FF6D2C57A79C}" dt="2021-04-20T18:25:19.564" v="1975" actId="1076"/>
          <ac:picMkLst>
            <pc:docMk/>
            <pc:sldMk cId="131298045" sldId="798"/>
            <ac:picMk id="5" creationId="{2C1F6E24-904B-4F67-80BC-329755F43BF1}"/>
          </ac:picMkLst>
        </pc:picChg>
      </pc:sldChg>
      <pc:sldChg chg="addSp delSp modSp add mod modClrScheme chgLayout">
        <pc:chgData name="ALEXANDRE" userId="734048d45b8f99b5" providerId="LiveId" clId="{0B31D23F-2988-4263-80FF-FF6D2C57A79C}" dt="2021-04-20T18:26:02.195" v="2013" actId="403"/>
        <pc:sldMkLst>
          <pc:docMk/>
          <pc:sldMk cId="2396151797" sldId="799"/>
        </pc:sldMkLst>
        <pc:spChg chg="mod ord">
          <ac:chgData name="ALEXANDRE" userId="734048d45b8f99b5" providerId="LiveId" clId="{0B31D23F-2988-4263-80FF-FF6D2C57A79C}" dt="2021-04-20T18:25:37.618" v="2001" actId="20577"/>
          <ac:spMkLst>
            <pc:docMk/>
            <pc:sldMk cId="2396151797" sldId="799"/>
            <ac:spMk id="2" creationId="{8A33490F-02ED-480C-BE32-1EB050D73583}"/>
          </ac:spMkLst>
        </pc:spChg>
        <pc:spChg chg="add del mod ord">
          <ac:chgData name="ALEXANDRE" userId="734048d45b8f99b5" providerId="LiveId" clId="{0B31D23F-2988-4263-80FF-FF6D2C57A79C}" dt="2021-04-20T18:25:31.932" v="1981" actId="700"/>
          <ac:spMkLst>
            <pc:docMk/>
            <pc:sldMk cId="2396151797" sldId="799"/>
            <ac:spMk id="3" creationId="{C274D5FC-9E82-4742-81B9-D3C8B28F5A0C}"/>
          </ac:spMkLst>
        </pc:spChg>
        <pc:spChg chg="add mod ord">
          <ac:chgData name="ALEXANDRE" userId="734048d45b8f99b5" providerId="LiveId" clId="{0B31D23F-2988-4263-80FF-FF6D2C57A79C}" dt="2021-04-20T18:26:02.195" v="2013" actId="403"/>
          <ac:spMkLst>
            <pc:docMk/>
            <pc:sldMk cId="2396151797" sldId="799"/>
            <ac:spMk id="4" creationId="{2B3F4783-438F-420A-9BBB-822683B0F881}"/>
          </ac:spMkLst>
        </pc:spChg>
        <pc:picChg chg="del">
          <ac:chgData name="ALEXANDRE" userId="734048d45b8f99b5" providerId="LiveId" clId="{0B31D23F-2988-4263-80FF-FF6D2C57A79C}" dt="2021-04-20T18:25:27.221" v="1979" actId="478"/>
          <ac:picMkLst>
            <pc:docMk/>
            <pc:sldMk cId="2396151797" sldId="799"/>
            <ac:picMk id="5" creationId="{2C1F6E24-904B-4F67-80BC-329755F43BF1}"/>
          </ac:picMkLst>
        </pc:picChg>
      </pc:sldChg>
      <pc:sldChg chg="modSp add mod ord">
        <pc:chgData name="ALEXANDRE" userId="734048d45b8f99b5" providerId="LiveId" clId="{0B31D23F-2988-4263-80FF-FF6D2C57A79C}" dt="2021-04-20T18:25:08.682" v="1972" actId="20577"/>
        <pc:sldMkLst>
          <pc:docMk/>
          <pc:sldMk cId="1670078133" sldId="800"/>
        </pc:sldMkLst>
        <pc:spChg chg="mod">
          <ac:chgData name="ALEXANDRE" userId="734048d45b8f99b5" providerId="LiveId" clId="{0B31D23F-2988-4263-80FF-FF6D2C57A79C}" dt="2021-04-20T18:25:08.682" v="1972" actId="20577"/>
          <ac:spMkLst>
            <pc:docMk/>
            <pc:sldMk cId="1670078133" sldId="800"/>
            <ac:spMk id="2" creationId="{824990FB-D44C-4AA8-8F98-A841CA3FAA0E}"/>
          </ac:spMkLst>
        </pc:spChg>
      </pc:sldChg>
    </pc:docChg>
  </pc:docChgLst>
  <pc:docChgLst>
    <pc:chgData name="ALEXANDRE" userId="734048d45b8f99b5" providerId="LiveId" clId="{7B12FE60-24DE-4D1A-9DAF-8EC78544C435}"/>
    <pc:docChg chg="modSld">
      <pc:chgData name="ALEXANDRE" userId="734048d45b8f99b5" providerId="LiveId" clId="{7B12FE60-24DE-4D1A-9DAF-8EC78544C435}" dt="2022-05-26T13:29:57.238" v="0" actId="1076"/>
      <pc:docMkLst>
        <pc:docMk/>
      </pc:docMkLst>
      <pc:sldChg chg="modSp mod">
        <pc:chgData name="ALEXANDRE" userId="734048d45b8f99b5" providerId="LiveId" clId="{7B12FE60-24DE-4D1A-9DAF-8EC78544C435}" dt="2022-05-26T13:29:57.238" v="0" actId="1076"/>
        <pc:sldMkLst>
          <pc:docMk/>
          <pc:sldMk cId="0" sldId="459"/>
        </pc:sldMkLst>
        <pc:spChg chg="mod">
          <ac:chgData name="ALEXANDRE" userId="734048d45b8f99b5" providerId="LiveId" clId="{7B12FE60-24DE-4D1A-9DAF-8EC78544C435}" dt="2022-05-26T13:29:57.238" v="0" actId="1076"/>
          <ac:spMkLst>
            <pc:docMk/>
            <pc:sldMk cId="0" sldId="459"/>
            <ac:spMk id="36869" creationId="{3449B921-E606-42BC-B0F0-A157C6F42974}"/>
          </ac:spMkLst>
        </pc:spChg>
      </pc:sldChg>
    </pc:docChg>
  </pc:docChgLst>
  <pc:docChgLst>
    <pc:chgData name="ALEXANDRE" userId="734048d45b8f99b5" providerId="LiveId" clId="{7C37717C-4FD7-4988-95F6-FDED244EA5B2}"/>
    <pc:docChg chg="undo custSel addSld delSld modSld sldOrd">
      <pc:chgData name="ALEXANDRE" userId="734048d45b8f99b5" providerId="LiveId" clId="{7C37717C-4FD7-4988-95F6-FDED244EA5B2}" dt="2021-04-06T17:47:01.991" v="2299" actId="14100"/>
      <pc:docMkLst>
        <pc:docMk/>
      </pc:docMkLst>
      <pc:sldChg chg="del">
        <pc:chgData name="ALEXANDRE" userId="734048d45b8f99b5" providerId="LiveId" clId="{7C37717C-4FD7-4988-95F6-FDED244EA5B2}" dt="2021-04-06T00:20:36.929" v="18" actId="47"/>
        <pc:sldMkLst>
          <pc:docMk/>
          <pc:sldMk cId="0" sldId="263"/>
        </pc:sldMkLst>
      </pc:sldChg>
      <pc:sldChg chg="del">
        <pc:chgData name="ALEXANDRE" userId="734048d45b8f99b5" providerId="LiveId" clId="{7C37717C-4FD7-4988-95F6-FDED244EA5B2}" dt="2021-04-06T00:20:36.929" v="18" actId="47"/>
        <pc:sldMkLst>
          <pc:docMk/>
          <pc:sldMk cId="0" sldId="274"/>
        </pc:sldMkLst>
      </pc:sldChg>
      <pc:sldChg chg="del">
        <pc:chgData name="ALEXANDRE" userId="734048d45b8f99b5" providerId="LiveId" clId="{7C37717C-4FD7-4988-95F6-FDED244EA5B2}" dt="2021-04-06T00:20:36.929" v="18" actId="47"/>
        <pc:sldMkLst>
          <pc:docMk/>
          <pc:sldMk cId="0" sldId="275"/>
        </pc:sldMkLst>
      </pc:sldChg>
      <pc:sldChg chg="del">
        <pc:chgData name="ALEXANDRE" userId="734048d45b8f99b5" providerId="LiveId" clId="{7C37717C-4FD7-4988-95F6-FDED244EA5B2}" dt="2021-04-06T00:20:36.929" v="18" actId="47"/>
        <pc:sldMkLst>
          <pc:docMk/>
          <pc:sldMk cId="0" sldId="276"/>
        </pc:sldMkLst>
      </pc:sldChg>
      <pc:sldChg chg="del">
        <pc:chgData name="ALEXANDRE" userId="734048d45b8f99b5" providerId="LiveId" clId="{7C37717C-4FD7-4988-95F6-FDED244EA5B2}" dt="2021-04-06T00:20:31.191" v="17" actId="47"/>
        <pc:sldMkLst>
          <pc:docMk/>
          <pc:sldMk cId="3644663675" sldId="715"/>
        </pc:sldMkLst>
      </pc:sldChg>
      <pc:sldChg chg="addSp modSp mod">
        <pc:chgData name="ALEXANDRE" userId="734048d45b8f99b5" providerId="LiveId" clId="{7C37717C-4FD7-4988-95F6-FDED244EA5B2}" dt="2021-04-06T11:03:39.455" v="1178" actId="20577"/>
        <pc:sldMkLst>
          <pc:docMk/>
          <pc:sldMk cId="859837025" sldId="716"/>
        </pc:sldMkLst>
        <pc:spChg chg="mod">
          <ac:chgData name="ALEXANDRE" userId="734048d45b8f99b5" providerId="LiveId" clId="{7C37717C-4FD7-4988-95F6-FDED244EA5B2}" dt="2021-04-06T00:21:45.386" v="38" actId="1076"/>
          <ac:spMkLst>
            <pc:docMk/>
            <pc:sldMk cId="859837025" sldId="716"/>
            <ac:spMk id="2" creationId="{10082F9C-D14C-4D0E-909E-B217BE6C2514}"/>
          </ac:spMkLst>
        </pc:spChg>
        <pc:spChg chg="mod">
          <ac:chgData name="ALEXANDRE" userId="734048d45b8f99b5" providerId="LiveId" clId="{7C37717C-4FD7-4988-95F6-FDED244EA5B2}" dt="2021-04-06T11:03:39.455" v="1178" actId="20577"/>
          <ac:spMkLst>
            <pc:docMk/>
            <pc:sldMk cId="859837025" sldId="716"/>
            <ac:spMk id="3" creationId="{2D4C1F5B-1C4B-4A3E-9A52-78E44BEB9DCB}"/>
          </ac:spMkLst>
        </pc:spChg>
        <pc:picChg chg="add mod">
          <ac:chgData name="ALEXANDRE" userId="734048d45b8f99b5" providerId="LiveId" clId="{7C37717C-4FD7-4988-95F6-FDED244EA5B2}" dt="2021-04-06T00:22:09.614" v="42" actId="1076"/>
          <ac:picMkLst>
            <pc:docMk/>
            <pc:sldMk cId="859837025" sldId="716"/>
            <ac:picMk id="1026" creationId="{B1D28C20-74CF-4386-B51F-E7E978B0C675}"/>
          </ac:picMkLst>
        </pc:picChg>
      </pc:sldChg>
      <pc:sldChg chg="del">
        <pc:chgData name="ALEXANDRE" userId="734048d45b8f99b5" providerId="LiveId" clId="{7C37717C-4FD7-4988-95F6-FDED244EA5B2}" dt="2021-04-06T00:20:36.929" v="18" actId="47"/>
        <pc:sldMkLst>
          <pc:docMk/>
          <pc:sldMk cId="2087818354" sldId="717"/>
        </pc:sldMkLst>
      </pc:sldChg>
      <pc:sldChg chg="del">
        <pc:chgData name="ALEXANDRE" userId="734048d45b8f99b5" providerId="LiveId" clId="{7C37717C-4FD7-4988-95F6-FDED244EA5B2}" dt="2021-04-06T00:20:36.929" v="18" actId="47"/>
        <pc:sldMkLst>
          <pc:docMk/>
          <pc:sldMk cId="2126178440" sldId="718"/>
        </pc:sldMkLst>
      </pc:sldChg>
      <pc:sldChg chg="del">
        <pc:chgData name="ALEXANDRE" userId="734048d45b8f99b5" providerId="LiveId" clId="{7C37717C-4FD7-4988-95F6-FDED244EA5B2}" dt="2021-04-06T00:20:36.929" v="18" actId="47"/>
        <pc:sldMkLst>
          <pc:docMk/>
          <pc:sldMk cId="427138349" sldId="719"/>
        </pc:sldMkLst>
      </pc:sldChg>
      <pc:sldChg chg="del">
        <pc:chgData name="ALEXANDRE" userId="734048d45b8f99b5" providerId="LiveId" clId="{7C37717C-4FD7-4988-95F6-FDED244EA5B2}" dt="2021-04-06T00:20:36.929" v="18" actId="47"/>
        <pc:sldMkLst>
          <pc:docMk/>
          <pc:sldMk cId="381897879" sldId="720"/>
        </pc:sldMkLst>
      </pc:sldChg>
      <pc:sldChg chg="del">
        <pc:chgData name="ALEXANDRE" userId="734048d45b8f99b5" providerId="LiveId" clId="{7C37717C-4FD7-4988-95F6-FDED244EA5B2}" dt="2021-04-06T00:20:36.929" v="18" actId="47"/>
        <pc:sldMkLst>
          <pc:docMk/>
          <pc:sldMk cId="1825109922" sldId="721"/>
        </pc:sldMkLst>
      </pc:sldChg>
      <pc:sldChg chg="del">
        <pc:chgData name="ALEXANDRE" userId="734048d45b8f99b5" providerId="LiveId" clId="{7C37717C-4FD7-4988-95F6-FDED244EA5B2}" dt="2021-04-06T00:20:36.929" v="18" actId="47"/>
        <pc:sldMkLst>
          <pc:docMk/>
          <pc:sldMk cId="835446947" sldId="722"/>
        </pc:sldMkLst>
      </pc:sldChg>
      <pc:sldChg chg="del">
        <pc:chgData name="ALEXANDRE" userId="734048d45b8f99b5" providerId="LiveId" clId="{7C37717C-4FD7-4988-95F6-FDED244EA5B2}" dt="2021-04-06T00:20:36.929" v="18" actId="47"/>
        <pc:sldMkLst>
          <pc:docMk/>
          <pc:sldMk cId="1216764747" sldId="725"/>
        </pc:sldMkLst>
      </pc:sldChg>
      <pc:sldChg chg="del">
        <pc:chgData name="ALEXANDRE" userId="734048d45b8f99b5" providerId="LiveId" clId="{7C37717C-4FD7-4988-95F6-FDED244EA5B2}" dt="2021-04-06T00:20:36.929" v="18" actId="47"/>
        <pc:sldMkLst>
          <pc:docMk/>
          <pc:sldMk cId="1046976415" sldId="726"/>
        </pc:sldMkLst>
      </pc:sldChg>
      <pc:sldChg chg="del">
        <pc:chgData name="ALEXANDRE" userId="734048d45b8f99b5" providerId="LiveId" clId="{7C37717C-4FD7-4988-95F6-FDED244EA5B2}" dt="2021-04-06T00:20:36.929" v="18" actId="47"/>
        <pc:sldMkLst>
          <pc:docMk/>
          <pc:sldMk cId="504176728" sldId="727"/>
        </pc:sldMkLst>
      </pc:sldChg>
      <pc:sldChg chg="del">
        <pc:chgData name="ALEXANDRE" userId="734048d45b8f99b5" providerId="LiveId" clId="{7C37717C-4FD7-4988-95F6-FDED244EA5B2}" dt="2021-04-06T00:20:36.929" v="18" actId="47"/>
        <pc:sldMkLst>
          <pc:docMk/>
          <pc:sldMk cId="2963094558" sldId="728"/>
        </pc:sldMkLst>
      </pc:sldChg>
      <pc:sldChg chg="del">
        <pc:chgData name="ALEXANDRE" userId="734048d45b8f99b5" providerId="LiveId" clId="{7C37717C-4FD7-4988-95F6-FDED244EA5B2}" dt="2021-04-06T00:20:36.929" v="18" actId="47"/>
        <pc:sldMkLst>
          <pc:docMk/>
          <pc:sldMk cId="1640664085" sldId="729"/>
        </pc:sldMkLst>
      </pc:sldChg>
      <pc:sldChg chg="del">
        <pc:chgData name="ALEXANDRE" userId="734048d45b8f99b5" providerId="LiveId" clId="{7C37717C-4FD7-4988-95F6-FDED244EA5B2}" dt="2021-04-06T00:20:36.929" v="18" actId="47"/>
        <pc:sldMkLst>
          <pc:docMk/>
          <pc:sldMk cId="2328098944" sldId="730"/>
        </pc:sldMkLst>
      </pc:sldChg>
      <pc:sldChg chg="del">
        <pc:chgData name="ALEXANDRE" userId="734048d45b8f99b5" providerId="LiveId" clId="{7C37717C-4FD7-4988-95F6-FDED244EA5B2}" dt="2021-04-06T00:20:36.929" v="18" actId="47"/>
        <pc:sldMkLst>
          <pc:docMk/>
          <pc:sldMk cId="63921774" sldId="731"/>
        </pc:sldMkLst>
      </pc:sldChg>
      <pc:sldChg chg="del">
        <pc:chgData name="ALEXANDRE" userId="734048d45b8f99b5" providerId="LiveId" clId="{7C37717C-4FD7-4988-95F6-FDED244EA5B2}" dt="2021-04-06T00:20:36.929" v="18" actId="47"/>
        <pc:sldMkLst>
          <pc:docMk/>
          <pc:sldMk cId="4046822958" sldId="732"/>
        </pc:sldMkLst>
      </pc:sldChg>
      <pc:sldChg chg="del">
        <pc:chgData name="ALEXANDRE" userId="734048d45b8f99b5" providerId="LiveId" clId="{7C37717C-4FD7-4988-95F6-FDED244EA5B2}" dt="2021-04-06T00:20:36.929" v="18" actId="47"/>
        <pc:sldMkLst>
          <pc:docMk/>
          <pc:sldMk cId="52256502" sldId="733"/>
        </pc:sldMkLst>
      </pc:sldChg>
      <pc:sldChg chg="del">
        <pc:chgData name="ALEXANDRE" userId="734048d45b8f99b5" providerId="LiveId" clId="{7C37717C-4FD7-4988-95F6-FDED244EA5B2}" dt="2021-04-06T00:20:36.929" v="18" actId="47"/>
        <pc:sldMkLst>
          <pc:docMk/>
          <pc:sldMk cId="3611961767" sldId="737"/>
        </pc:sldMkLst>
      </pc:sldChg>
      <pc:sldChg chg="del">
        <pc:chgData name="ALEXANDRE" userId="734048d45b8f99b5" providerId="LiveId" clId="{7C37717C-4FD7-4988-95F6-FDED244EA5B2}" dt="2021-04-06T00:20:36.929" v="18" actId="47"/>
        <pc:sldMkLst>
          <pc:docMk/>
          <pc:sldMk cId="1485739715" sldId="738"/>
        </pc:sldMkLst>
      </pc:sldChg>
      <pc:sldChg chg="del">
        <pc:chgData name="ALEXANDRE" userId="734048d45b8f99b5" providerId="LiveId" clId="{7C37717C-4FD7-4988-95F6-FDED244EA5B2}" dt="2021-04-06T00:20:36.929" v="18" actId="47"/>
        <pc:sldMkLst>
          <pc:docMk/>
          <pc:sldMk cId="674143089" sldId="739"/>
        </pc:sldMkLst>
      </pc:sldChg>
      <pc:sldChg chg="del">
        <pc:chgData name="ALEXANDRE" userId="734048d45b8f99b5" providerId="LiveId" clId="{7C37717C-4FD7-4988-95F6-FDED244EA5B2}" dt="2021-04-06T00:20:36.929" v="18" actId="47"/>
        <pc:sldMkLst>
          <pc:docMk/>
          <pc:sldMk cId="2441314478" sldId="740"/>
        </pc:sldMkLst>
      </pc:sldChg>
      <pc:sldChg chg="del">
        <pc:chgData name="ALEXANDRE" userId="734048d45b8f99b5" providerId="LiveId" clId="{7C37717C-4FD7-4988-95F6-FDED244EA5B2}" dt="2021-04-06T00:20:36.929" v="18" actId="47"/>
        <pc:sldMkLst>
          <pc:docMk/>
          <pc:sldMk cId="4017455696" sldId="742"/>
        </pc:sldMkLst>
      </pc:sldChg>
      <pc:sldChg chg="modSp mod">
        <pc:chgData name="ALEXANDRE" userId="734048d45b8f99b5" providerId="LiveId" clId="{7C37717C-4FD7-4988-95F6-FDED244EA5B2}" dt="2021-04-06T00:20:26.348" v="16" actId="20577"/>
        <pc:sldMkLst>
          <pc:docMk/>
          <pc:sldMk cId="1028661493" sldId="743"/>
        </pc:sldMkLst>
        <pc:spChg chg="mod">
          <ac:chgData name="ALEXANDRE" userId="734048d45b8f99b5" providerId="LiveId" clId="{7C37717C-4FD7-4988-95F6-FDED244EA5B2}" dt="2021-04-06T00:20:15.795" v="1" actId="20577"/>
          <ac:spMkLst>
            <pc:docMk/>
            <pc:sldMk cId="1028661493" sldId="743"/>
            <ac:spMk id="4" creationId="{10FC7B3D-DECB-6B4A-B36D-F34E590AB03F}"/>
          </ac:spMkLst>
        </pc:spChg>
        <pc:spChg chg="mod">
          <ac:chgData name="ALEXANDRE" userId="734048d45b8f99b5" providerId="LiveId" clId="{7C37717C-4FD7-4988-95F6-FDED244EA5B2}" dt="2021-04-06T00:20:26.348" v="16" actId="20577"/>
          <ac:spMkLst>
            <pc:docMk/>
            <pc:sldMk cId="1028661493" sldId="743"/>
            <ac:spMk id="7" creationId="{9033DC5E-112F-4E31-BEC8-F07E06D15EAD}"/>
          </ac:spMkLst>
        </pc:spChg>
      </pc:sldChg>
      <pc:sldChg chg="modSp add mod">
        <pc:chgData name="ALEXANDRE" userId="734048d45b8f99b5" providerId="LiveId" clId="{7C37717C-4FD7-4988-95F6-FDED244EA5B2}" dt="2021-04-06T11:04:07.705" v="1193" actId="14"/>
        <pc:sldMkLst>
          <pc:docMk/>
          <pc:sldMk cId="1321165930" sldId="744"/>
        </pc:sldMkLst>
        <pc:spChg chg="mod">
          <ac:chgData name="ALEXANDRE" userId="734048d45b8f99b5" providerId="LiveId" clId="{7C37717C-4FD7-4988-95F6-FDED244EA5B2}" dt="2021-04-06T11:04:02.521" v="1191" actId="20577"/>
          <ac:spMkLst>
            <pc:docMk/>
            <pc:sldMk cId="1321165930" sldId="744"/>
            <ac:spMk id="2" creationId="{10082F9C-D14C-4D0E-909E-B217BE6C2514}"/>
          </ac:spMkLst>
        </pc:spChg>
        <pc:spChg chg="mod">
          <ac:chgData name="ALEXANDRE" userId="734048d45b8f99b5" providerId="LiveId" clId="{7C37717C-4FD7-4988-95F6-FDED244EA5B2}" dt="2021-04-06T11:04:07.705" v="1193" actId="14"/>
          <ac:spMkLst>
            <pc:docMk/>
            <pc:sldMk cId="1321165930" sldId="744"/>
            <ac:spMk id="3" creationId="{2D4C1F5B-1C4B-4A3E-9A52-78E44BEB9DCB}"/>
          </ac:spMkLst>
        </pc:spChg>
      </pc:sldChg>
      <pc:sldChg chg="del">
        <pc:chgData name="ALEXANDRE" userId="734048d45b8f99b5" providerId="LiveId" clId="{7C37717C-4FD7-4988-95F6-FDED244EA5B2}" dt="2021-04-06T00:20:36.929" v="18" actId="47"/>
        <pc:sldMkLst>
          <pc:docMk/>
          <pc:sldMk cId="974183136" sldId="745"/>
        </pc:sldMkLst>
      </pc:sldChg>
      <pc:sldChg chg="modSp add mod">
        <pc:chgData name="ALEXANDRE" userId="734048d45b8f99b5" providerId="LiveId" clId="{7C37717C-4FD7-4988-95F6-FDED244EA5B2}" dt="2021-04-06T11:04:12.204" v="1194" actId="1076"/>
        <pc:sldMkLst>
          <pc:docMk/>
          <pc:sldMk cId="1221753025" sldId="745"/>
        </pc:sldMkLst>
        <pc:spChg chg="mod">
          <ac:chgData name="ALEXANDRE" userId="734048d45b8f99b5" providerId="LiveId" clId="{7C37717C-4FD7-4988-95F6-FDED244EA5B2}" dt="2021-04-06T11:04:12.204" v="1194" actId="1076"/>
          <ac:spMkLst>
            <pc:docMk/>
            <pc:sldMk cId="1221753025" sldId="745"/>
            <ac:spMk id="2" creationId="{10082F9C-D14C-4D0E-909E-B217BE6C2514}"/>
          </ac:spMkLst>
        </pc:spChg>
        <pc:spChg chg="mod">
          <ac:chgData name="ALEXANDRE" userId="734048d45b8f99b5" providerId="LiveId" clId="{7C37717C-4FD7-4988-95F6-FDED244EA5B2}" dt="2021-04-06T00:25:45.416" v="283" actId="20577"/>
          <ac:spMkLst>
            <pc:docMk/>
            <pc:sldMk cId="1221753025" sldId="745"/>
            <ac:spMk id="3" creationId="{2D4C1F5B-1C4B-4A3E-9A52-78E44BEB9DCB}"/>
          </ac:spMkLst>
        </pc:spChg>
      </pc:sldChg>
      <pc:sldChg chg="addSp modSp add mod">
        <pc:chgData name="ALEXANDRE" userId="734048d45b8f99b5" providerId="LiveId" clId="{7C37717C-4FD7-4988-95F6-FDED244EA5B2}" dt="2021-04-06T11:04:25.948" v="1210" actId="20577"/>
        <pc:sldMkLst>
          <pc:docMk/>
          <pc:sldMk cId="1218790161" sldId="746"/>
        </pc:sldMkLst>
        <pc:spChg chg="mod">
          <ac:chgData name="ALEXANDRE" userId="734048d45b8f99b5" providerId="LiveId" clId="{7C37717C-4FD7-4988-95F6-FDED244EA5B2}" dt="2021-04-06T11:04:25.948" v="1210" actId="20577"/>
          <ac:spMkLst>
            <pc:docMk/>
            <pc:sldMk cId="1218790161" sldId="746"/>
            <ac:spMk id="2" creationId="{10082F9C-D14C-4D0E-909E-B217BE6C2514}"/>
          </ac:spMkLst>
        </pc:spChg>
        <pc:spChg chg="mod">
          <ac:chgData name="ALEXANDRE" userId="734048d45b8f99b5" providerId="LiveId" clId="{7C37717C-4FD7-4988-95F6-FDED244EA5B2}" dt="2021-04-06T00:33:12.524" v="323" actId="27636"/>
          <ac:spMkLst>
            <pc:docMk/>
            <pc:sldMk cId="1218790161" sldId="746"/>
            <ac:spMk id="3" creationId="{2D4C1F5B-1C4B-4A3E-9A52-78E44BEB9DCB}"/>
          </ac:spMkLst>
        </pc:spChg>
        <pc:spChg chg="add mod">
          <ac:chgData name="ALEXANDRE" userId="734048d45b8f99b5" providerId="LiveId" clId="{7C37717C-4FD7-4988-95F6-FDED244EA5B2}" dt="2021-04-06T00:33:31.761" v="329" actId="1076"/>
          <ac:spMkLst>
            <pc:docMk/>
            <pc:sldMk cId="1218790161" sldId="746"/>
            <ac:spMk id="6" creationId="{41D1FD66-6F79-49A8-9D56-3578F0DA4203}"/>
          </ac:spMkLst>
        </pc:spChg>
      </pc:sldChg>
      <pc:sldChg chg="del">
        <pc:chgData name="ALEXANDRE" userId="734048d45b8f99b5" providerId="LiveId" clId="{7C37717C-4FD7-4988-95F6-FDED244EA5B2}" dt="2021-04-06T00:20:12.576" v="0" actId="47"/>
        <pc:sldMkLst>
          <pc:docMk/>
          <pc:sldMk cId="1930516873" sldId="746"/>
        </pc:sldMkLst>
      </pc:sldChg>
      <pc:sldChg chg="addSp modSp add mod">
        <pc:chgData name="ALEXANDRE" userId="734048d45b8f99b5" providerId="LiveId" clId="{7C37717C-4FD7-4988-95F6-FDED244EA5B2}" dt="2021-04-06T11:05:10.966" v="1236" actId="1076"/>
        <pc:sldMkLst>
          <pc:docMk/>
          <pc:sldMk cId="885353630" sldId="747"/>
        </pc:sldMkLst>
        <pc:spChg chg="mod">
          <ac:chgData name="ALEXANDRE" userId="734048d45b8f99b5" providerId="LiveId" clId="{7C37717C-4FD7-4988-95F6-FDED244EA5B2}" dt="2021-04-06T11:04:51.967" v="1229" actId="1076"/>
          <ac:spMkLst>
            <pc:docMk/>
            <pc:sldMk cId="885353630" sldId="747"/>
            <ac:spMk id="2" creationId="{10082F9C-D14C-4D0E-909E-B217BE6C2514}"/>
          </ac:spMkLst>
        </pc:spChg>
        <pc:spChg chg="mod">
          <ac:chgData name="ALEXANDRE" userId="734048d45b8f99b5" providerId="LiveId" clId="{7C37717C-4FD7-4988-95F6-FDED244EA5B2}" dt="2021-04-06T11:05:10.966" v="1236" actId="1076"/>
          <ac:spMkLst>
            <pc:docMk/>
            <pc:sldMk cId="885353630" sldId="747"/>
            <ac:spMk id="3" creationId="{2D4C1F5B-1C4B-4A3E-9A52-78E44BEB9DCB}"/>
          </ac:spMkLst>
        </pc:spChg>
        <pc:spChg chg="mod">
          <ac:chgData name="ALEXANDRE" userId="734048d45b8f99b5" providerId="LiveId" clId="{7C37717C-4FD7-4988-95F6-FDED244EA5B2}" dt="2021-04-06T11:05:08.436" v="1235" actId="1076"/>
          <ac:spMkLst>
            <pc:docMk/>
            <pc:sldMk cId="885353630" sldId="747"/>
            <ac:spMk id="6" creationId="{41D1FD66-6F79-49A8-9D56-3578F0DA4203}"/>
          </ac:spMkLst>
        </pc:spChg>
        <pc:picChg chg="add mod">
          <ac:chgData name="ALEXANDRE" userId="734048d45b8f99b5" providerId="LiveId" clId="{7C37717C-4FD7-4988-95F6-FDED244EA5B2}" dt="2021-04-06T11:04:43.728" v="1226" actId="1076"/>
          <ac:picMkLst>
            <pc:docMk/>
            <pc:sldMk cId="885353630" sldId="747"/>
            <ac:picMk id="2050" creationId="{B52D9AA1-3E46-47FB-9915-D21B690C2DB3}"/>
          </ac:picMkLst>
        </pc:picChg>
        <pc:picChg chg="add mod">
          <ac:chgData name="ALEXANDRE" userId="734048d45b8f99b5" providerId="LiveId" clId="{7C37717C-4FD7-4988-95F6-FDED244EA5B2}" dt="2021-04-06T11:04:45.327" v="1227" actId="1076"/>
          <ac:picMkLst>
            <pc:docMk/>
            <pc:sldMk cId="885353630" sldId="747"/>
            <ac:picMk id="2052" creationId="{2440D30C-7D8C-4185-8B62-38D2740D500B}"/>
          </ac:picMkLst>
        </pc:picChg>
      </pc:sldChg>
      <pc:sldChg chg="addSp delSp modSp add mod">
        <pc:chgData name="ALEXANDRE" userId="734048d45b8f99b5" providerId="LiveId" clId="{7C37717C-4FD7-4988-95F6-FDED244EA5B2}" dt="2021-04-06T11:05:46.565" v="1262" actId="1076"/>
        <pc:sldMkLst>
          <pc:docMk/>
          <pc:sldMk cId="1443254881" sldId="748"/>
        </pc:sldMkLst>
        <pc:spChg chg="mod">
          <ac:chgData name="ALEXANDRE" userId="734048d45b8f99b5" providerId="LiveId" clId="{7C37717C-4FD7-4988-95F6-FDED244EA5B2}" dt="2021-04-06T11:05:30.599" v="1254" actId="20577"/>
          <ac:spMkLst>
            <pc:docMk/>
            <pc:sldMk cId="1443254881" sldId="748"/>
            <ac:spMk id="2" creationId="{10082F9C-D14C-4D0E-909E-B217BE6C2514}"/>
          </ac:spMkLst>
        </pc:spChg>
        <pc:spChg chg="del mod">
          <ac:chgData name="ALEXANDRE" userId="734048d45b8f99b5" providerId="LiveId" clId="{7C37717C-4FD7-4988-95F6-FDED244EA5B2}" dt="2021-04-06T11:05:37.312" v="1257" actId="478"/>
          <ac:spMkLst>
            <pc:docMk/>
            <pc:sldMk cId="1443254881" sldId="748"/>
            <ac:spMk id="3" creationId="{2D4C1F5B-1C4B-4A3E-9A52-78E44BEB9DCB}"/>
          </ac:spMkLst>
        </pc:spChg>
        <pc:spChg chg="del">
          <ac:chgData name="ALEXANDRE" userId="734048d45b8f99b5" providerId="LiveId" clId="{7C37717C-4FD7-4988-95F6-FDED244EA5B2}" dt="2021-04-06T00:44:11.431" v="484" actId="478"/>
          <ac:spMkLst>
            <pc:docMk/>
            <pc:sldMk cId="1443254881" sldId="748"/>
            <ac:spMk id="6" creationId="{41D1FD66-6F79-49A8-9D56-3578F0DA4203}"/>
          </ac:spMkLst>
        </pc:spChg>
        <pc:spChg chg="add del mod">
          <ac:chgData name="ALEXANDRE" userId="734048d45b8f99b5" providerId="LiveId" clId="{7C37717C-4FD7-4988-95F6-FDED244EA5B2}" dt="2021-04-06T11:05:39.610" v="1258" actId="478"/>
          <ac:spMkLst>
            <pc:docMk/>
            <pc:sldMk cId="1443254881" sldId="748"/>
            <ac:spMk id="6" creationId="{B4F850F8-DEAD-46B9-9FF6-34DC87D25F46}"/>
          </ac:spMkLst>
        </pc:spChg>
        <pc:picChg chg="add del mod">
          <ac:chgData name="ALEXANDRE" userId="734048d45b8f99b5" providerId="LiveId" clId="{7C37717C-4FD7-4988-95F6-FDED244EA5B2}" dt="2021-04-06T11:05:32.627" v="1255" actId="478"/>
          <ac:picMkLst>
            <pc:docMk/>
            <pc:sldMk cId="1443254881" sldId="748"/>
            <ac:picMk id="5" creationId="{BEE9F808-3CEC-4CD7-A5FB-25BFDD060F80}"/>
          </ac:picMkLst>
        </pc:picChg>
        <pc:picChg chg="add mod">
          <ac:chgData name="ALEXANDRE" userId="734048d45b8f99b5" providerId="LiveId" clId="{7C37717C-4FD7-4988-95F6-FDED244EA5B2}" dt="2021-04-06T11:05:46.565" v="1262" actId="1076"/>
          <ac:picMkLst>
            <pc:docMk/>
            <pc:sldMk cId="1443254881" sldId="748"/>
            <ac:picMk id="7" creationId="{3B611FAB-5952-43A7-B9B1-DCEE74177BCB}"/>
          </ac:picMkLst>
        </pc:picChg>
        <pc:picChg chg="mod">
          <ac:chgData name="ALEXANDRE" userId="734048d45b8f99b5" providerId="LiveId" clId="{7C37717C-4FD7-4988-95F6-FDED244EA5B2}" dt="2021-04-06T11:05:34.760" v="1256" actId="1076"/>
          <ac:picMkLst>
            <pc:docMk/>
            <pc:sldMk cId="1443254881" sldId="748"/>
            <ac:picMk id="1026" creationId="{B1D28C20-74CF-4386-B51F-E7E978B0C675}"/>
          </ac:picMkLst>
        </pc:picChg>
        <pc:picChg chg="del">
          <ac:chgData name="ALEXANDRE" userId="734048d45b8f99b5" providerId="LiveId" clId="{7C37717C-4FD7-4988-95F6-FDED244EA5B2}" dt="2021-04-06T00:44:09.044" v="483" actId="478"/>
          <ac:picMkLst>
            <pc:docMk/>
            <pc:sldMk cId="1443254881" sldId="748"/>
            <ac:picMk id="2050" creationId="{B52D9AA1-3E46-47FB-9915-D21B690C2DB3}"/>
          </ac:picMkLst>
        </pc:picChg>
        <pc:picChg chg="del">
          <ac:chgData name="ALEXANDRE" userId="734048d45b8f99b5" providerId="LiveId" clId="{7C37717C-4FD7-4988-95F6-FDED244EA5B2}" dt="2021-04-06T00:44:09.044" v="483" actId="478"/>
          <ac:picMkLst>
            <pc:docMk/>
            <pc:sldMk cId="1443254881" sldId="748"/>
            <ac:picMk id="2052" creationId="{2440D30C-7D8C-4185-8B62-38D2740D500B}"/>
          </ac:picMkLst>
        </pc:picChg>
      </pc:sldChg>
      <pc:sldChg chg="addSp delSp modSp add mod">
        <pc:chgData name="ALEXANDRE" userId="734048d45b8f99b5" providerId="LiveId" clId="{7C37717C-4FD7-4988-95F6-FDED244EA5B2}" dt="2021-04-06T11:42:15.826" v="1931" actId="403"/>
        <pc:sldMkLst>
          <pc:docMk/>
          <pc:sldMk cId="1485776666" sldId="749"/>
        </pc:sldMkLst>
        <pc:spChg chg="mod">
          <ac:chgData name="ALEXANDRE" userId="734048d45b8f99b5" providerId="LiveId" clId="{7C37717C-4FD7-4988-95F6-FDED244EA5B2}" dt="2021-04-06T00:49:08.476" v="540" actId="1076"/>
          <ac:spMkLst>
            <pc:docMk/>
            <pc:sldMk cId="1485776666" sldId="749"/>
            <ac:spMk id="2" creationId="{10082F9C-D14C-4D0E-909E-B217BE6C2514}"/>
          </ac:spMkLst>
        </pc:spChg>
        <pc:spChg chg="mod">
          <ac:chgData name="ALEXANDRE" userId="734048d45b8f99b5" providerId="LiveId" clId="{7C37717C-4FD7-4988-95F6-FDED244EA5B2}" dt="2021-04-06T11:42:15.826" v="1931" actId="403"/>
          <ac:spMkLst>
            <pc:docMk/>
            <pc:sldMk cId="1485776666" sldId="749"/>
            <ac:spMk id="3" creationId="{2D4C1F5B-1C4B-4A3E-9A52-78E44BEB9DCB}"/>
          </ac:spMkLst>
        </pc:spChg>
        <pc:spChg chg="add del mod">
          <ac:chgData name="ALEXANDRE" userId="734048d45b8f99b5" providerId="LiveId" clId="{7C37717C-4FD7-4988-95F6-FDED244EA5B2}" dt="2021-04-06T00:51:46.360" v="570" actId="478"/>
          <ac:spMkLst>
            <pc:docMk/>
            <pc:sldMk cId="1485776666" sldId="749"/>
            <ac:spMk id="10" creationId="{B6A5B957-2F7D-41ED-9B7E-64B02FF7C316}"/>
          </ac:spMkLst>
        </pc:spChg>
        <pc:picChg chg="del">
          <ac:chgData name="ALEXANDRE" userId="734048d45b8f99b5" providerId="LiveId" clId="{7C37717C-4FD7-4988-95F6-FDED244EA5B2}" dt="2021-04-06T00:48:56.232" v="524" actId="478"/>
          <ac:picMkLst>
            <pc:docMk/>
            <pc:sldMk cId="1485776666" sldId="749"/>
            <ac:picMk id="5" creationId="{BEE9F808-3CEC-4CD7-A5FB-25BFDD060F80}"/>
          </ac:picMkLst>
        </pc:picChg>
        <pc:picChg chg="add del mod">
          <ac:chgData name="ALEXANDRE" userId="734048d45b8f99b5" providerId="LiveId" clId="{7C37717C-4FD7-4988-95F6-FDED244EA5B2}" dt="2021-04-06T00:51:46.360" v="570" actId="478"/>
          <ac:picMkLst>
            <pc:docMk/>
            <pc:sldMk cId="1485776666" sldId="749"/>
            <ac:picMk id="6" creationId="{1785969C-EFD0-404D-B069-8EA2D9BC0A9F}"/>
          </ac:picMkLst>
        </pc:picChg>
        <pc:picChg chg="mod">
          <ac:chgData name="ALEXANDRE" userId="734048d45b8f99b5" providerId="LiveId" clId="{7C37717C-4FD7-4988-95F6-FDED244EA5B2}" dt="2021-04-06T00:49:12.340" v="541" actId="1076"/>
          <ac:picMkLst>
            <pc:docMk/>
            <pc:sldMk cId="1485776666" sldId="749"/>
            <ac:picMk id="1026" creationId="{B1D28C20-74CF-4386-B51F-E7E978B0C675}"/>
          </ac:picMkLst>
        </pc:picChg>
        <pc:picChg chg="add del mod">
          <ac:chgData name="ALEXANDRE" userId="734048d45b8f99b5" providerId="LiveId" clId="{7C37717C-4FD7-4988-95F6-FDED244EA5B2}" dt="2021-04-06T00:50:22.574" v="551" actId="478"/>
          <ac:picMkLst>
            <pc:docMk/>
            <pc:sldMk cId="1485776666" sldId="749"/>
            <ac:picMk id="3074" creationId="{DBE7213E-1F28-422E-B599-C1D82877CDC4}"/>
          </ac:picMkLst>
        </pc:picChg>
        <pc:picChg chg="add mod">
          <ac:chgData name="ALEXANDRE" userId="734048d45b8f99b5" providerId="LiveId" clId="{7C37717C-4FD7-4988-95F6-FDED244EA5B2}" dt="2021-04-06T00:53:46.677" v="579" actId="1076"/>
          <ac:picMkLst>
            <pc:docMk/>
            <pc:sldMk cId="1485776666" sldId="749"/>
            <ac:picMk id="3076" creationId="{65BFEAA9-FC0E-42B8-B2D8-153A505BBB98}"/>
          </ac:picMkLst>
        </pc:picChg>
      </pc:sldChg>
      <pc:sldChg chg="addSp delSp modSp add mod">
        <pc:chgData name="ALEXANDRE" userId="734048d45b8f99b5" providerId="LiveId" clId="{7C37717C-4FD7-4988-95F6-FDED244EA5B2}" dt="2021-04-06T11:42:41.678" v="1937" actId="1076"/>
        <pc:sldMkLst>
          <pc:docMk/>
          <pc:sldMk cId="4158406737" sldId="750"/>
        </pc:sldMkLst>
        <pc:spChg chg="del">
          <ac:chgData name="ALEXANDRE" userId="734048d45b8f99b5" providerId="LiveId" clId="{7C37717C-4FD7-4988-95F6-FDED244EA5B2}" dt="2021-04-06T00:50:43.128" v="555" actId="478"/>
          <ac:spMkLst>
            <pc:docMk/>
            <pc:sldMk cId="4158406737" sldId="750"/>
            <ac:spMk id="3" creationId="{2D4C1F5B-1C4B-4A3E-9A52-78E44BEB9DCB}"/>
          </ac:spMkLst>
        </pc:spChg>
        <pc:spChg chg="add del mod">
          <ac:chgData name="ALEXANDRE" userId="734048d45b8f99b5" providerId="LiveId" clId="{7C37717C-4FD7-4988-95F6-FDED244EA5B2}" dt="2021-04-06T00:50:49.325" v="556" actId="478"/>
          <ac:spMkLst>
            <pc:docMk/>
            <pc:sldMk cId="4158406737" sldId="750"/>
            <ac:spMk id="5" creationId="{B1276038-066E-4663-B1DC-4A8E7ABE4331}"/>
          </ac:spMkLst>
        </pc:spChg>
        <pc:spChg chg="mod">
          <ac:chgData name="ALEXANDRE" userId="734048d45b8f99b5" providerId="LiveId" clId="{7C37717C-4FD7-4988-95F6-FDED244EA5B2}" dt="2021-04-06T11:42:41.678" v="1937" actId="1076"/>
          <ac:spMkLst>
            <pc:docMk/>
            <pc:sldMk cId="4158406737" sldId="750"/>
            <ac:spMk id="10" creationId="{B6A5B957-2F7D-41ED-9B7E-64B02FF7C316}"/>
          </ac:spMkLst>
        </pc:spChg>
        <pc:picChg chg="mod">
          <ac:chgData name="ALEXANDRE" userId="734048d45b8f99b5" providerId="LiveId" clId="{7C37717C-4FD7-4988-95F6-FDED244EA5B2}" dt="2021-04-06T11:42:30.923" v="1934" actId="1076"/>
          <ac:picMkLst>
            <pc:docMk/>
            <pc:sldMk cId="4158406737" sldId="750"/>
            <ac:picMk id="6" creationId="{1785969C-EFD0-404D-B069-8EA2D9BC0A9F}"/>
          </ac:picMkLst>
        </pc:picChg>
        <pc:picChg chg="mod">
          <ac:chgData name="ALEXANDRE" userId="734048d45b8f99b5" providerId="LiveId" clId="{7C37717C-4FD7-4988-95F6-FDED244EA5B2}" dt="2021-04-06T11:42:28.978" v="1933" actId="14100"/>
          <ac:picMkLst>
            <pc:docMk/>
            <pc:sldMk cId="4158406737" sldId="750"/>
            <ac:picMk id="1026" creationId="{B1D28C20-74CF-4386-B51F-E7E978B0C675}"/>
          </ac:picMkLst>
        </pc:picChg>
      </pc:sldChg>
      <pc:sldChg chg="addSp delSp modSp add mod chgLayout">
        <pc:chgData name="ALEXANDRE" userId="734048d45b8f99b5" providerId="LiveId" clId="{7C37717C-4FD7-4988-95F6-FDED244EA5B2}" dt="2021-04-06T11:43:09.899" v="1948" actId="1076"/>
        <pc:sldMkLst>
          <pc:docMk/>
          <pc:sldMk cId="3824413338" sldId="751"/>
        </pc:sldMkLst>
        <pc:spChg chg="mod ord">
          <ac:chgData name="ALEXANDRE" userId="734048d45b8f99b5" providerId="LiveId" clId="{7C37717C-4FD7-4988-95F6-FDED244EA5B2}" dt="2021-04-06T11:42:49.063" v="1939" actId="403"/>
          <ac:spMkLst>
            <pc:docMk/>
            <pc:sldMk cId="3824413338" sldId="751"/>
            <ac:spMk id="2" creationId="{10082F9C-D14C-4D0E-909E-B217BE6C2514}"/>
          </ac:spMkLst>
        </pc:spChg>
        <pc:spChg chg="add mod ord">
          <ac:chgData name="ALEXANDRE" userId="734048d45b8f99b5" providerId="LiveId" clId="{7C37717C-4FD7-4988-95F6-FDED244EA5B2}" dt="2021-04-06T11:43:02.725" v="1947" actId="27636"/>
          <ac:spMkLst>
            <pc:docMk/>
            <pc:sldMk cId="3824413338" sldId="751"/>
            <ac:spMk id="3" creationId="{07E0995F-14E1-4A13-A538-53E5BCF06983}"/>
          </ac:spMkLst>
        </pc:spChg>
        <pc:spChg chg="del">
          <ac:chgData name="ALEXANDRE" userId="734048d45b8f99b5" providerId="LiveId" clId="{7C37717C-4FD7-4988-95F6-FDED244EA5B2}" dt="2021-04-06T00:55:22.352" v="599" actId="478"/>
          <ac:spMkLst>
            <pc:docMk/>
            <pc:sldMk cId="3824413338" sldId="751"/>
            <ac:spMk id="10" creationId="{B6A5B957-2F7D-41ED-9B7E-64B02FF7C316}"/>
          </ac:spMkLst>
        </pc:spChg>
        <pc:picChg chg="add mod">
          <ac:chgData name="ALEXANDRE" userId="734048d45b8f99b5" providerId="LiveId" clId="{7C37717C-4FD7-4988-95F6-FDED244EA5B2}" dt="2021-04-06T11:43:09.899" v="1948" actId="1076"/>
          <ac:picMkLst>
            <pc:docMk/>
            <pc:sldMk cId="3824413338" sldId="751"/>
            <ac:picMk id="5" creationId="{692ECA37-109A-4D95-9CFE-F7E9C64DA983}"/>
          </ac:picMkLst>
        </pc:picChg>
        <pc:picChg chg="del">
          <ac:chgData name="ALEXANDRE" userId="734048d45b8f99b5" providerId="LiveId" clId="{7C37717C-4FD7-4988-95F6-FDED244EA5B2}" dt="2021-04-06T00:54:52.451" v="598" actId="478"/>
          <ac:picMkLst>
            <pc:docMk/>
            <pc:sldMk cId="3824413338" sldId="751"/>
            <ac:picMk id="6" creationId="{1785969C-EFD0-404D-B069-8EA2D9BC0A9F}"/>
          </ac:picMkLst>
        </pc:picChg>
        <pc:picChg chg="mod">
          <ac:chgData name="ALEXANDRE" userId="734048d45b8f99b5" providerId="LiveId" clId="{7C37717C-4FD7-4988-95F6-FDED244EA5B2}" dt="2021-04-06T11:42:51.346" v="1940" actId="14100"/>
          <ac:picMkLst>
            <pc:docMk/>
            <pc:sldMk cId="3824413338" sldId="751"/>
            <ac:picMk id="1026" creationId="{B1D28C20-74CF-4386-B51F-E7E978B0C675}"/>
          </ac:picMkLst>
        </pc:picChg>
      </pc:sldChg>
      <pc:sldChg chg="delSp modSp add del mod">
        <pc:chgData name="ALEXANDRE" userId="734048d45b8f99b5" providerId="LiveId" clId="{7C37717C-4FD7-4988-95F6-FDED244EA5B2}" dt="2021-04-06T00:59:16.971" v="753" actId="47"/>
        <pc:sldMkLst>
          <pc:docMk/>
          <pc:sldMk cId="2274156323" sldId="752"/>
        </pc:sldMkLst>
        <pc:spChg chg="mod">
          <ac:chgData name="ALEXANDRE" userId="734048d45b8f99b5" providerId="LiveId" clId="{7C37717C-4FD7-4988-95F6-FDED244EA5B2}" dt="2021-04-06T00:58:58.581" v="744" actId="21"/>
          <ac:spMkLst>
            <pc:docMk/>
            <pc:sldMk cId="2274156323" sldId="752"/>
            <ac:spMk id="3" creationId="{07E0995F-14E1-4A13-A538-53E5BCF06983}"/>
          </ac:spMkLst>
        </pc:spChg>
        <pc:picChg chg="del">
          <ac:chgData name="ALEXANDRE" userId="734048d45b8f99b5" providerId="LiveId" clId="{7C37717C-4FD7-4988-95F6-FDED244EA5B2}" dt="2021-04-06T00:58:30.220" v="742" actId="478"/>
          <ac:picMkLst>
            <pc:docMk/>
            <pc:sldMk cId="2274156323" sldId="752"/>
            <ac:picMk id="5" creationId="{692ECA37-109A-4D95-9CFE-F7E9C64DA983}"/>
          </ac:picMkLst>
        </pc:picChg>
      </pc:sldChg>
      <pc:sldChg chg="addSp delSp modSp add mod ord chgLayout">
        <pc:chgData name="ALEXANDRE" userId="734048d45b8f99b5" providerId="LiveId" clId="{7C37717C-4FD7-4988-95F6-FDED244EA5B2}" dt="2021-04-06T11:51:20.211" v="2151" actId="115"/>
        <pc:sldMkLst>
          <pc:docMk/>
          <pc:sldMk cId="2646069796" sldId="752"/>
        </pc:sldMkLst>
        <pc:spChg chg="mod ord">
          <ac:chgData name="ALEXANDRE" userId="734048d45b8f99b5" providerId="LiveId" clId="{7C37717C-4FD7-4988-95F6-FDED244EA5B2}" dt="2021-04-06T11:51:02.466" v="2128" actId="20577"/>
          <ac:spMkLst>
            <pc:docMk/>
            <pc:sldMk cId="2646069796" sldId="752"/>
            <ac:spMk id="2" creationId="{10082F9C-D14C-4D0E-909E-B217BE6C2514}"/>
          </ac:spMkLst>
        </pc:spChg>
        <pc:spChg chg="del">
          <ac:chgData name="ALEXANDRE" userId="734048d45b8f99b5" providerId="LiveId" clId="{7C37717C-4FD7-4988-95F6-FDED244EA5B2}" dt="2021-04-06T01:04:17.384" v="772" actId="478"/>
          <ac:spMkLst>
            <pc:docMk/>
            <pc:sldMk cId="2646069796" sldId="752"/>
            <ac:spMk id="3" creationId="{07E0995F-14E1-4A13-A538-53E5BCF06983}"/>
          </ac:spMkLst>
        </pc:spChg>
        <pc:spChg chg="add mod ord">
          <ac:chgData name="ALEXANDRE" userId="734048d45b8f99b5" providerId="LiveId" clId="{7C37717C-4FD7-4988-95F6-FDED244EA5B2}" dt="2021-04-06T11:51:20.211" v="2151" actId="115"/>
          <ac:spMkLst>
            <pc:docMk/>
            <pc:sldMk cId="2646069796" sldId="752"/>
            <ac:spMk id="3" creationId="{6F47E863-069B-47B7-BCF4-8D2E8E414345}"/>
          </ac:spMkLst>
        </pc:spChg>
        <pc:spChg chg="add del mod">
          <ac:chgData name="ALEXANDRE" userId="734048d45b8f99b5" providerId="LiveId" clId="{7C37717C-4FD7-4988-95F6-FDED244EA5B2}" dt="2021-04-06T01:04:21.360" v="773" actId="478"/>
          <ac:spMkLst>
            <pc:docMk/>
            <pc:sldMk cId="2646069796" sldId="752"/>
            <ac:spMk id="6" creationId="{79EFF655-EC36-4978-967D-8BAD7860C23F}"/>
          </ac:spMkLst>
        </pc:spChg>
        <pc:spChg chg="add del mod">
          <ac:chgData name="ALEXANDRE" userId="734048d45b8f99b5" providerId="LiveId" clId="{7C37717C-4FD7-4988-95F6-FDED244EA5B2}" dt="2021-04-06T11:49:29.487" v="2092"/>
          <ac:spMkLst>
            <pc:docMk/>
            <pc:sldMk cId="2646069796" sldId="752"/>
            <ac:spMk id="10" creationId="{FCFA1786-7C95-4DBD-9AD3-37D32B221E67}"/>
          </ac:spMkLst>
        </pc:spChg>
        <pc:picChg chg="del">
          <ac:chgData name="ALEXANDRE" userId="734048d45b8f99b5" providerId="LiveId" clId="{7C37717C-4FD7-4988-95F6-FDED244EA5B2}" dt="2021-04-06T01:04:22.982" v="774" actId="478"/>
          <ac:picMkLst>
            <pc:docMk/>
            <pc:sldMk cId="2646069796" sldId="752"/>
            <ac:picMk id="5" creationId="{692ECA37-109A-4D95-9CFE-F7E9C64DA983}"/>
          </ac:picMkLst>
        </pc:picChg>
        <pc:picChg chg="mod">
          <ac:chgData name="ALEXANDRE" userId="734048d45b8f99b5" providerId="LiveId" clId="{7C37717C-4FD7-4988-95F6-FDED244EA5B2}" dt="2021-04-06T11:44:11.754" v="1959" actId="166"/>
          <ac:picMkLst>
            <pc:docMk/>
            <pc:sldMk cId="2646069796" sldId="752"/>
            <ac:picMk id="1026" creationId="{B1D28C20-74CF-4386-B51F-E7E978B0C675}"/>
          </ac:picMkLst>
        </pc:picChg>
        <pc:picChg chg="add mod">
          <ac:chgData name="ALEXANDRE" userId="734048d45b8f99b5" providerId="LiveId" clId="{7C37717C-4FD7-4988-95F6-FDED244EA5B2}" dt="2021-04-06T11:49:49.075" v="2100" actId="1076"/>
          <ac:picMkLst>
            <pc:docMk/>
            <pc:sldMk cId="2646069796" sldId="752"/>
            <ac:picMk id="3074" creationId="{DA44F99F-CFCC-46B5-8B1D-6521DECFC33D}"/>
          </ac:picMkLst>
        </pc:picChg>
        <pc:picChg chg="add del mod">
          <ac:chgData name="ALEXANDRE" userId="734048d45b8f99b5" providerId="LiveId" clId="{7C37717C-4FD7-4988-95F6-FDED244EA5B2}" dt="2021-04-06T11:44:04.292" v="1955" actId="478"/>
          <ac:picMkLst>
            <pc:docMk/>
            <pc:sldMk cId="2646069796" sldId="752"/>
            <ac:picMk id="4098" creationId="{F46B05E7-6B6F-4199-9BC0-33CC7EDA4735}"/>
          </ac:picMkLst>
        </pc:picChg>
      </pc:sldChg>
      <pc:sldChg chg="addSp modSp add del mod ord">
        <pc:chgData name="ALEXANDRE" userId="734048d45b8f99b5" providerId="LiveId" clId="{7C37717C-4FD7-4988-95F6-FDED244EA5B2}" dt="2021-04-06T12:00:30.215" v="2289" actId="47"/>
        <pc:sldMkLst>
          <pc:docMk/>
          <pc:sldMk cId="3128639744" sldId="753"/>
        </pc:sldMkLst>
        <pc:spChg chg="mod">
          <ac:chgData name="ALEXANDRE" userId="734048d45b8f99b5" providerId="LiveId" clId="{7C37717C-4FD7-4988-95F6-FDED244EA5B2}" dt="2021-04-06T01:13:27.397" v="869" actId="1076"/>
          <ac:spMkLst>
            <pc:docMk/>
            <pc:sldMk cId="3128639744" sldId="753"/>
            <ac:spMk id="10" creationId="{FCFA1786-7C95-4DBD-9AD3-37D32B221E67}"/>
          </ac:spMkLst>
        </pc:spChg>
        <pc:picChg chg="add mod modCrop">
          <ac:chgData name="ALEXANDRE" userId="734048d45b8f99b5" providerId="LiveId" clId="{7C37717C-4FD7-4988-95F6-FDED244EA5B2}" dt="2021-04-06T01:13:24.634" v="868" actId="1076"/>
          <ac:picMkLst>
            <pc:docMk/>
            <pc:sldMk cId="3128639744" sldId="753"/>
            <ac:picMk id="6" creationId="{D16CEC48-151E-4724-9036-79615481E611}"/>
          </ac:picMkLst>
        </pc:picChg>
      </pc:sldChg>
      <pc:sldChg chg="delSp add del mod">
        <pc:chgData name="ALEXANDRE" userId="734048d45b8f99b5" providerId="LiveId" clId="{7C37717C-4FD7-4988-95F6-FDED244EA5B2}" dt="2021-04-06T01:08:24.344" v="817" actId="47"/>
        <pc:sldMkLst>
          <pc:docMk/>
          <pc:sldMk cId="3389229960" sldId="753"/>
        </pc:sldMkLst>
        <pc:spChg chg="del">
          <ac:chgData name="ALEXANDRE" userId="734048d45b8f99b5" providerId="LiveId" clId="{7C37717C-4FD7-4988-95F6-FDED244EA5B2}" dt="2021-04-06T01:08:20.984" v="816" actId="478"/>
          <ac:spMkLst>
            <pc:docMk/>
            <pc:sldMk cId="3389229960" sldId="753"/>
            <ac:spMk id="10" creationId="{FCFA1786-7C95-4DBD-9AD3-37D32B221E67}"/>
          </ac:spMkLst>
        </pc:spChg>
      </pc:sldChg>
      <pc:sldChg chg="addSp delSp modSp add del mod">
        <pc:chgData name="ALEXANDRE" userId="734048d45b8f99b5" providerId="LiveId" clId="{7C37717C-4FD7-4988-95F6-FDED244EA5B2}" dt="2021-04-06T01:14:51.632" v="882" actId="47"/>
        <pc:sldMkLst>
          <pc:docMk/>
          <pc:sldMk cId="3049151888" sldId="754"/>
        </pc:sldMkLst>
        <pc:spChg chg="add mod">
          <ac:chgData name="ALEXANDRE" userId="734048d45b8f99b5" providerId="LiveId" clId="{7C37717C-4FD7-4988-95F6-FDED244EA5B2}" dt="2021-04-06T01:10:17.786" v="861" actId="14100"/>
          <ac:spMkLst>
            <pc:docMk/>
            <pc:sldMk cId="3049151888" sldId="754"/>
            <ac:spMk id="9" creationId="{33EB10C9-9494-4346-9807-7BBC7B4A0ACD}"/>
          </ac:spMkLst>
        </pc:spChg>
        <pc:spChg chg="del">
          <ac:chgData name="ALEXANDRE" userId="734048d45b8f99b5" providerId="LiveId" clId="{7C37717C-4FD7-4988-95F6-FDED244EA5B2}" dt="2021-04-06T01:09:42.192" v="845" actId="478"/>
          <ac:spMkLst>
            <pc:docMk/>
            <pc:sldMk cId="3049151888" sldId="754"/>
            <ac:spMk id="10" creationId="{FCFA1786-7C95-4DBD-9AD3-37D32B221E67}"/>
          </ac:spMkLst>
        </pc:spChg>
        <pc:picChg chg="add del mod">
          <ac:chgData name="ALEXANDRE" userId="734048d45b8f99b5" providerId="LiveId" clId="{7C37717C-4FD7-4988-95F6-FDED244EA5B2}" dt="2021-04-06T01:13:45.462" v="872" actId="21"/>
          <ac:picMkLst>
            <pc:docMk/>
            <pc:sldMk cId="3049151888" sldId="754"/>
            <ac:picMk id="4" creationId="{C77B3CAE-FD3C-4F4C-ABDB-8BE369239461}"/>
          </ac:picMkLst>
        </pc:picChg>
        <pc:picChg chg="del">
          <ac:chgData name="ALEXANDRE" userId="734048d45b8f99b5" providerId="LiveId" clId="{7C37717C-4FD7-4988-95F6-FDED244EA5B2}" dt="2021-04-06T01:09:51.630" v="848" actId="478"/>
          <ac:picMkLst>
            <pc:docMk/>
            <pc:sldMk cId="3049151888" sldId="754"/>
            <ac:picMk id="4098" creationId="{F46B05E7-6B6F-4199-9BC0-33CC7EDA4735}"/>
          </ac:picMkLst>
        </pc:picChg>
      </pc:sldChg>
      <pc:sldChg chg="addSp modSp add del mod ord">
        <pc:chgData name="ALEXANDRE" userId="734048d45b8f99b5" providerId="LiveId" clId="{7C37717C-4FD7-4988-95F6-FDED244EA5B2}" dt="2021-04-06T12:00:30.804" v="2290" actId="47"/>
        <pc:sldMkLst>
          <pc:docMk/>
          <pc:sldMk cId="3961421883" sldId="755"/>
        </pc:sldMkLst>
        <pc:picChg chg="mod modCrop">
          <ac:chgData name="ALEXANDRE" userId="734048d45b8f99b5" providerId="LiveId" clId="{7C37717C-4FD7-4988-95F6-FDED244EA5B2}" dt="2021-04-06T01:13:42.213" v="871" actId="732"/>
          <ac:picMkLst>
            <pc:docMk/>
            <pc:sldMk cId="3961421883" sldId="755"/>
            <ac:picMk id="6" creationId="{D16CEC48-151E-4724-9036-79615481E611}"/>
          </ac:picMkLst>
        </pc:picChg>
        <pc:picChg chg="add mod modCrop">
          <ac:chgData name="ALEXANDRE" userId="734048d45b8f99b5" providerId="LiveId" clId="{7C37717C-4FD7-4988-95F6-FDED244EA5B2}" dt="2021-04-06T01:14:18.520" v="876" actId="732"/>
          <ac:picMkLst>
            <pc:docMk/>
            <pc:sldMk cId="3961421883" sldId="755"/>
            <ac:picMk id="7" creationId="{0EA4866F-799B-42D3-8EAF-298E8B5B4CE6}"/>
          </ac:picMkLst>
        </pc:picChg>
      </pc:sldChg>
      <pc:sldChg chg="modSp add del mod">
        <pc:chgData name="ALEXANDRE" userId="734048d45b8f99b5" providerId="LiveId" clId="{7C37717C-4FD7-4988-95F6-FDED244EA5B2}" dt="2021-04-06T12:00:35.797" v="2291" actId="47"/>
        <pc:sldMkLst>
          <pc:docMk/>
          <pc:sldMk cId="2409586858" sldId="756"/>
        </pc:sldMkLst>
        <pc:picChg chg="mod modCrop">
          <ac:chgData name="ALEXANDRE" userId="734048d45b8f99b5" providerId="LiveId" clId="{7C37717C-4FD7-4988-95F6-FDED244EA5B2}" dt="2021-04-06T01:14:40.421" v="881" actId="1076"/>
          <ac:picMkLst>
            <pc:docMk/>
            <pc:sldMk cId="2409586858" sldId="756"/>
            <ac:picMk id="7" creationId="{0EA4866F-799B-42D3-8EAF-298E8B5B4CE6}"/>
          </ac:picMkLst>
        </pc:picChg>
      </pc:sldChg>
      <pc:sldChg chg="modSp add mod">
        <pc:chgData name="ALEXANDRE" userId="734048d45b8f99b5" providerId="LiveId" clId="{7C37717C-4FD7-4988-95F6-FDED244EA5B2}" dt="2021-04-06T11:11:32.719" v="1350" actId="1076"/>
        <pc:sldMkLst>
          <pc:docMk/>
          <pc:sldMk cId="515093046" sldId="757"/>
        </pc:sldMkLst>
        <pc:spChg chg="mod">
          <ac:chgData name="ALEXANDRE" userId="734048d45b8f99b5" providerId="LiveId" clId="{7C37717C-4FD7-4988-95F6-FDED244EA5B2}" dt="2021-04-06T11:09:40.493" v="1300" actId="20577"/>
          <ac:spMkLst>
            <pc:docMk/>
            <pc:sldMk cId="515093046" sldId="757"/>
            <ac:spMk id="2" creationId="{10082F9C-D14C-4D0E-909E-B217BE6C2514}"/>
          </ac:spMkLst>
        </pc:spChg>
        <pc:spChg chg="mod">
          <ac:chgData name="ALEXANDRE" userId="734048d45b8f99b5" providerId="LiveId" clId="{7C37717C-4FD7-4988-95F6-FDED244EA5B2}" dt="2021-04-06T11:11:32.719" v="1350" actId="1076"/>
          <ac:spMkLst>
            <pc:docMk/>
            <pc:sldMk cId="515093046" sldId="757"/>
            <ac:spMk id="3" creationId="{F06C6C92-1BE3-471A-8094-928EC7F99F11}"/>
          </ac:spMkLst>
        </pc:spChg>
      </pc:sldChg>
      <pc:sldChg chg="addSp delSp modSp add del mod chgLayout modNotesTx">
        <pc:chgData name="ALEXANDRE" userId="734048d45b8f99b5" providerId="LiveId" clId="{7C37717C-4FD7-4988-95F6-FDED244EA5B2}" dt="2021-04-06T11:09:25.168" v="1290" actId="2696"/>
        <pc:sldMkLst>
          <pc:docMk/>
          <pc:sldMk cId="1991031408" sldId="757"/>
        </pc:sldMkLst>
        <pc:spChg chg="mod ord">
          <ac:chgData name="ALEXANDRE" userId="734048d45b8f99b5" providerId="LiveId" clId="{7C37717C-4FD7-4988-95F6-FDED244EA5B2}" dt="2021-04-06T01:15:28.431" v="905" actId="1076"/>
          <ac:spMkLst>
            <pc:docMk/>
            <pc:sldMk cId="1991031408" sldId="757"/>
            <ac:spMk id="2" creationId="{10082F9C-D14C-4D0E-909E-B217BE6C2514}"/>
          </ac:spMkLst>
        </pc:spChg>
        <pc:spChg chg="add mod ord">
          <ac:chgData name="ALEXANDRE" userId="734048d45b8f99b5" providerId="LiveId" clId="{7C37717C-4FD7-4988-95F6-FDED244EA5B2}" dt="2021-04-06T01:17:10.730" v="946" actId="404"/>
          <ac:spMkLst>
            <pc:docMk/>
            <pc:sldMk cId="1991031408" sldId="757"/>
            <ac:spMk id="3" creationId="{F06C6C92-1BE3-471A-8094-928EC7F99F11}"/>
          </ac:spMkLst>
        </pc:spChg>
        <pc:spChg chg="del">
          <ac:chgData name="ALEXANDRE" userId="734048d45b8f99b5" providerId="LiveId" clId="{7C37717C-4FD7-4988-95F6-FDED244EA5B2}" dt="2021-04-06T01:15:02.312" v="884" actId="478"/>
          <ac:spMkLst>
            <pc:docMk/>
            <pc:sldMk cId="1991031408" sldId="757"/>
            <ac:spMk id="10" creationId="{FCFA1786-7C95-4DBD-9AD3-37D32B221E67}"/>
          </ac:spMkLst>
        </pc:spChg>
        <pc:picChg chg="del">
          <ac:chgData name="ALEXANDRE" userId="734048d45b8f99b5" providerId="LiveId" clId="{7C37717C-4FD7-4988-95F6-FDED244EA5B2}" dt="2021-04-06T01:15:02.312" v="884" actId="478"/>
          <ac:picMkLst>
            <pc:docMk/>
            <pc:sldMk cId="1991031408" sldId="757"/>
            <ac:picMk id="6" creationId="{D16CEC48-151E-4724-9036-79615481E611}"/>
          </ac:picMkLst>
        </pc:picChg>
        <pc:picChg chg="del">
          <ac:chgData name="ALEXANDRE" userId="734048d45b8f99b5" providerId="LiveId" clId="{7C37717C-4FD7-4988-95F6-FDED244EA5B2}" dt="2021-04-06T01:15:02.312" v="884" actId="478"/>
          <ac:picMkLst>
            <pc:docMk/>
            <pc:sldMk cId="1991031408" sldId="757"/>
            <ac:picMk id="7" creationId="{0EA4866F-799B-42D3-8EAF-298E8B5B4CE6}"/>
          </ac:picMkLst>
        </pc:picChg>
        <pc:picChg chg="del">
          <ac:chgData name="ALEXANDRE" userId="734048d45b8f99b5" providerId="LiveId" clId="{7C37717C-4FD7-4988-95F6-FDED244EA5B2}" dt="2021-04-06T01:15:02.312" v="884" actId="478"/>
          <ac:picMkLst>
            <pc:docMk/>
            <pc:sldMk cId="1991031408" sldId="757"/>
            <ac:picMk id="4098" creationId="{F46B05E7-6B6F-4199-9BC0-33CC7EDA4735}"/>
          </ac:picMkLst>
        </pc:picChg>
      </pc:sldChg>
      <pc:sldChg chg="modSp add del mod">
        <pc:chgData name="ALEXANDRE" userId="734048d45b8f99b5" providerId="LiveId" clId="{7C37717C-4FD7-4988-95F6-FDED244EA5B2}" dt="2021-04-06T11:11:57.650" v="1363" actId="47"/>
        <pc:sldMkLst>
          <pc:docMk/>
          <pc:sldMk cId="1796566315" sldId="758"/>
        </pc:sldMkLst>
        <pc:spChg chg="mod">
          <ac:chgData name="ALEXANDRE" userId="734048d45b8f99b5" providerId="LiveId" clId="{7C37717C-4FD7-4988-95F6-FDED244EA5B2}" dt="2021-04-06T11:10:03.861" v="1316" actId="20577"/>
          <ac:spMkLst>
            <pc:docMk/>
            <pc:sldMk cId="1796566315" sldId="758"/>
            <ac:spMk id="2" creationId="{10082F9C-D14C-4D0E-909E-B217BE6C2514}"/>
          </ac:spMkLst>
        </pc:spChg>
        <pc:spChg chg="mod">
          <ac:chgData name="ALEXANDRE" userId="734048d45b8f99b5" providerId="LiveId" clId="{7C37717C-4FD7-4988-95F6-FDED244EA5B2}" dt="2021-04-06T11:11:45.521" v="1357" actId="21"/>
          <ac:spMkLst>
            <pc:docMk/>
            <pc:sldMk cId="1796566315" sldId="758"/>
            <ac:spMk id="3" creationId="{F06C6C92-1BE3-471A-8094-928EC7F99F11}"/>
          </ac:spMkLst>
        </pc:spChg>
      </pc:sldChg>
      <pc:sldChg chg="modSp add del mod">
        <pc:chgData name="ALEXANDRE" userId="734048d45b8f99b5" providerId="LiveId" clId="{7C37717C-4FD7-4988-95F6-FDED244EA5B2}" dt="2021-04-06T11:09:25.168" v="1290" actId="2696"/>
        <pc:sldMkLst>
          <pc:docMk/>
          <pc:sldMk cId="3862373190" sldId="758"/>
        </pc:sldMkLst>
        <pc:spChg chg="mod">
          <ac:chgData name="ALEXANDRE" userId="734048d45b8f99b5" providerId="LiveId" clId="{7C37717C-4FD7-4988-95F6-FDED244EA5B2}" dt="2021-04-06T01:18:08.246" v="958" actId="123"/>
          <ac:spMkLst>
            <pc:docMk/>
            <pc:sldMk cId="3862373190" sldId="758"/>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129043599" sldId="759"/>
        </pc:sldMkLst>
        <pc:spChg chg="mod">
          <ac:chgData name="ALEXANDRE" userId="734048d45b8f99b5" providerId="LiveId" clId="{7C37717C-4FD7-4988-95F6-FDED244EA5B2}" dt="2021-04-06T01:19:51.855" v="1002" actId="20577"/>
          <ac:spMkLst>
            <pc:docMk/>
            <pc:sldMk cId="129043599" sldId="759"/>
            <ac:spMk id="2" creationId="{10082F9C-D14C-4D0E-909E-B217BE6C2514}"/>
          </ac:spMkLst>
        </pc:spChg>
        <pc:spChg chg="mod">
          <ac:chgData name="ALEXANDRE" userId="734048d45b8f99b5" providerId="LiveId" clId="{7C37717C-4FD7-4988-95F6-FDED244EA5B2}" dt="2021-04-06T01:19:46.240" v="1001" actId="1076"/>
          <ac:spMkLst>
            <pc:docMk/>
            <pc:sldMk cId="129043599" sldId="759"/>
            <ac:spMk id="3" creationId="{F06C6C92-1BE3-471A-8094-928EC7F99F11}"/>
          </ac:spMkLst>
        </pc:spChg>
      </pc:sldChg>
      <pc:sldChg chg="addSp modSp add mod">
        <pc:chgData name="ALEXANDRE" userId="734048d45b8f99b5" providerId="LiveId" clId="{7C37717C-4FD7-4988-95F6-FDED244EA5B2}" dt="2021-04-06T11:19:55.307" v="1554" actId="1076"/>
        <pc:sldMkLst>
          <pc:docMk/>
          <pc:sldMk cId="3677505625" sldId="759"/>
        </pc:sldMkLst>
        <pc:spChg chg="mod">
          <ac:chgData name="ALEXANDRE" userId="734048d45b8f99b5" providerId="LiveId" clId="{7C37717C-4FD7-4988-95F6-FDED244EA5B2}" dt="2021-04-06T11:19:52.063" v="1553" actId="27636"/>
          <ac:spMkLst>
            <pc:docMk/>
            <pc:sldMk cId="3677505625" sldId="759"/>
            <ac:spMk id="3" creationId="{F06C6C92-1BE3-471A-8094-928EC7F99F11}"/>
          </ac:spMkLst>
        </pc:spChg>
        <pc:picChg chg="add mod">
          <ac:chgData name="ALEXANDRE" userId="734048d45b8f99b5" providerId="LiveId" clId="{7C37717C-4FD7-4988-95F6-FDED244EA5B2}" dt="2021-04-06T11:19:55.307" v="1554" actId="1076"/>
          <ac:picMkLst>
            <pc:docMk/>
            <pc:sldMk cId="3677505625" sldId="759"/>
            <ac:picMk id="2050" creationId="{365D651F-4128-41A1-904F-6B058E545AAA}"/>
          </ac:picMkLst>
        </pc:picChg>
      </pc:sldChg>
      <pc:sldChg chg="modSp add mod">
        <pc:chgData name="ALEXANDRE" userId="734048d45b8f99b5" providerId="LiveId" clId="{7C37717C-4FD7-4988-95F6-FDED244EA5B2}" dt="2021-04-06T11:25:53.360" v="1610" actId="14100"/>
        <pc:sldMkLst>
          <pc:docMk/>
          <pc:sldMk cId="404218911" sldId="760"/>
        </pc:sldMkLst>
        <pc:spChg chg="mod">
          <ac:chgData name="ALEXANDRE" userId="734048d45b8f99b5" providerId="LiveId" clId="{7C37717C-4FD7-4988-95F6-FDED244EA5B2}" dt="2021-04-06T11:22:51.583" v="1575" actId="1076"/>
          <ac:spMkLst>
            <pc:docMk/>
            <pc:sldMk cId="404218911" sldId="760"/>
            <ac:spMk id="3" creationId="{F06C6C92-1BE3-471A-8094-928EC7F99F11}"/>
          </ac:spMkLst>
        </pc:spChg>
        <pc:picChg chg="mod">
          <ac:chgData name="ALEXANDRE" userId="734048d45b8f99b5" providerId="LiveId" clId="{7C37717C-4FD7-4988-95F6-FDED244EA5B2}" dt="2021-04-06T11:25:53.360" v="1610" actId="14100"/>
          <ac:picMkLst>
            <pc:docMk/>
            <pc:sldMk cId="404218911" sldId="760"/>
            <ac:picMk id="1026" creationId="{B1D28C20-74CF-4386-B51F-E7E978B0C675}"/>
          </ac:picMkLst>
        </pc:picChg>
      </pc:sldChg>
      <pc:sldChg chg="modSp add del mod">
        <pc:chgData name="ALEXANDRE" userId="734048d45b8f99b5" providerId="LiveId" clId="{7C37717C-4FD7-4988-95F6-FDED244EA5B2}" dt="2021-04-06T11:17:35.245" v="1519" actId="2696"/>
        <pc:sldMkLst>
          <pc:docMk/>
          <pc:sldMk cId="1801644596" sldId="760"/>
        </pc:sldMkLst>
        <pc:spChg chg="mod">
          <ac:chgData name="ALEXANDRE" userId="734048d45b8f99b5" providerId="LiveId" clId="{7C37717C-4FD7-4988-95F6-FDED244EA5B2}" dt="2021-04-06T01:20:21.843" v="1008" actId="27636"/>
          <ac:spMkLst>
            <pc:docMk/>
            <pc:sldMk cId="1801644596" sldId="760"/>
            <ac:spMk id="2" creationId="{10082F9C-D14C-4D0E-909E-B217BE6C2514}"/>
          </ac:spMkLst>
        </pc:spChg>
        <pc:spChg chg="mod">
          <ac:chgData name="ALEXANDRE" userId="734048d45b8f99b5" providerId="LiveId" clId="{7C37717C-4FD7-4988-95F6-FDED244EA5B2}" dt="2021-04-06T01:20:51.086" v="1015" actId="20577"/>
          <ac:spMkLst>
            <pc:docMk/>
            <pc:sldMk cId="1801644596" sldId="760"/>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2060508695" sldId="761"/>
        </pc:sldMkLst>
        <pc:spChg chg="mod">
          <ac:chgData name="ALEXANDRE" userId="734048d45b8f99b5" providerId="LiveId" clId="{7C37717C-4FD7-4988-95F6-FDED244EA5B2}" dt="2021-04-06T01:21:09.725" v="1021" actId="27636"/>
          <ac:spMkLst>
            <pc:docMk/>
            <pc:sldMk cId="2060508695" sldId="761"/>
            <ac:spMk id="2" creationId="{10082F9C-D14C-4D0E-909E-B217BE6C2514}"/>
          </ac:spMkLst>
        </pc:spChg>
        <pc:spChg chg="mod">
          <ac:chgData name="ALEXANDRE" userId="734048d45b8f99b5" providerId="LiveId" clId="{7C37717C-4FD7-4988-95F6-FDED244EA5B2}" dt="2021-04-06T01:21:46.434" v="1033" actId="27636"/>
          <ac:spMkLst>
            <pc:docMk/>
            <pc:sldMk cId="2060508695" sldId="761"/>
            <ac:spMk id="3" creationId="{F06C6C92-1BE3-471A-8094-928EC7F99F11}"/>
          </ac:spMkLst>
        </pc:spChg>
      </pc:sldChg>
      <pc:sldChg chg="modSp add mod">
        <pc:chgData name="ALEXANDRE" userId="734048d45b8f99b5" providerId="LiveId" clId="{7C37717C-4FD7-4988-95F6-FDED244EA5B2}" dt="2021-04-06T11:24:46.785" v="1596" actId="27636"/>
        <pc:sldMkLst>
          <pc:docMk/>
          <pc:sldMk cId="2884023738" sldId="761"/>
        </pc:sldMkLst>
        <pc:spChg chg="mod">
          <ac:chgData name="ALEXANDRE" userId="734048d45b8f99b5" providerId="LiveId" clId="{7C37717C-4FD7-4988-95F6-FDED244EA5B2}" dt="2021-04-06T11:24:46.785" v="1596" actId="27636"/>
          <ac:spMkLst>
            <pc:docMk/>
            <pc:sldMk cId="2884023738" sldId="761"/>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456959087" sldId="762"/>
        </pc:sldMkLst>
        <pc:spChg chg="mod">
          <ac:chgData name="ALEXANDRE" userId="734048d45b8f99b5" providerId="LiveId" clId="{7C37717C-4FD7-4988-95F6-FDED244EA5B2}" dt="2021-04-06T01:22:27.641" v="1039" actId="27636"/>
          <ac:spMkLst>
            <pc:docMk/>
            <pc:sldMk cId="456959087" sldId="762"/>
            <ac:spMk id="2" creationId="{10082F9C-D14C-4D0E-909E-B217BE6C2514}"/>
          </ac:spMkLst>
        </pc:spChg>
        <pc:spChg chg="mod">
          <ac:chgData name="ALEXANDRE" userId="734048d45b8f99b5" providerId="LiveId" clId="{7C37717C-4FD7-4988-95F6-FDED244EA5B2}" dt="2021-04-06T01:22:49.423" v="1047" actId="27636"/>
          <ac:spMkLst>
            <pc:docMk/>
            <pc:sldMk cId="456959087" sldId="762"/>
            <ac:spMk id="3" creationId="{F06C6C92-1BE3-471A-8094-928EC7F99F11}"/>
          </ac:spMkLst>
        </pc:spChg>
      </pc:sldChg>
      <pc:sldChg chg="modSp add mod">
        <pc:chgData name="ALEXANDRE" userId="734048d45b8f99b5" providerId="LiveId" clId="{7C37717C-4FD7-4988-95F6-FDED244EA5B2}" dt="2021-04-06T11:25:48.383" v="1609" actId="14100"/>
        <pc:sldMkLst>
          <pc:docMk/>
          <pc:sldMk cId="1911829265" sldId="762"/>
        </pc:sldMkLst>
        <pc:spChg chg="mod">
          <ac:chgData name="ALEXANDRE" userId="734048d45b8f99b5" providerId="LiveId" clId="{7C37717C-4FD7-4988-95F6-FDED244EA5B2}" dt="2021-04-06T11:25:43.424" v="1608" actId="27636"/>
          <ac:spMkLst>
            <pc:docMk/>
            <pc:sldMk cId="1911829265" sldId="762"/>
            <ac:spMk id="3" creationId="{F06C6C92-1BE3-471A-8094-928EC7F99F11}"/>
          </ac:spMkLst>
        </pc:spChg>
        <pc:picChg chg="mod">
          <ac:chgData name="ALEXANDRE" userId="734048d45b8f99b5" providerId="LiveId" clId="{7C37717C-4FD7-4988-95F6-FDED244EA5B2}" dt="2021-04-06T11:25:48.383" v="1609" actId="14100"/>
          <ac:picMkLst>
            <pc:docMk/>
            <pc:sldMk cId="1911829265" sldId="762"/>
            <ac:picMk id="1026" creationId="{B1D28C20-74CF-4386-B51F-E7E978B0C675}"/>
          </ac:picMkLst>
        </pc:picChg>
      </pc:sldChg>
      <pc:sldChg chg="modSp add del mod">
        <pc:chgData name="ALEXANDRE" userId="734048d45b8f99b5" providerId="LiveId" clId="{7C37717C-4FD7-4988-95F6-FDED244EA5B2}" dt="2021-04-06T11:17:35.245" v="1519" actId="2696"/>
        <pc:sldMkLst>
          <pc:docMk/>
          <pc:sldMk cId="2263438362" sldId="763"/>
        </pc:sldMkLst>
        <pc:spChg chg="mod">
          <ac:chgData name="ALEXANDRE" userId="734048d45b8f99b5" providerId="LiveId" clId="{7C37717C-4FD7-4988-95F6-FDED244EA5B2}" dt="2021-04-06T01:23:08.315" v="1053" actId="27636"/>
          <ac:spMkLst>
            <pc:docMk/>
            <pc:sldMk cId="2263438362" sldId="763"/>
            <ac:spMk id="2" creationId="{10082F9C-D14C-4D0E-909E-B217BE6C2514}"/>
          </ac:spMkLst>
        </pc:spChg>
        <pc:spChg chg="mod">
          <ac:chgData name="ALEXANDRE" userId="734048d45b8f99b5" providerId="LiveId" clId="{7C37717C-4FD7-4988-95F6-FDED244EA5B2}" dt="2021-04-06T01:23:27.951" v="1060" actId="20577"/>
          <ac:spMkLst>
            <pc:docMk/>
            <pc:sldMk cId="2263438362" sldId="763"/>
            <ac:spMk id="3" creationId="{F06C6C92-1BE3-471A-8094-928EC7F99F11}"/>
          </ac:spMkLst>
        </pc:spChg>
      </pc:sldChg>
      <pc:sldChg chg="modSp add mod">
        <pc:chgData name="ALEXANDRE" userId="734048d45b8f99b5" providerId="LiveId" clId="{7C37717C-4FD7-4988-95F6-FDED244EA5B2}" dt="2021-04-06T11:26:59.751" v="1616" actId="113"/>
        <pc:sldMkLst>
          <pc:docMk/>
          <pc:sldMk cId="3110379496" sldId="763"/>
        </pc:sldMkLst>
        <pc:spChg chg="mod">
          <ac:chgData name="ALEXANDRE" userId="734048d45b8f99b5" providerId="LiveId" clId="{7C37717C-4FD7-4988-95F6-FDED244EA5B2}" dt="2021-04-06T11:26:59.751" v="1616" actId="113"/>
          <ac:spMkLst>
            <pc:docMk/>
            <pc:sldMk cId="3110379496" sldId="763"/>
            <ac:spMk id="3" creationId="{F06C6C92-1BE3-471A-8094-928EC7F99F11}"/>
          </ac:spMkLst>
        </pc:spChg>
        <pc:picChg chg="mod">
          <ac:chgData name="ALEXANDRE" userId="734048d45b8f99b5" providerId="LiveId" clId="{7C37717C-4FD7-4988-95F6-FDED244EA5B2}" dt="2021-04-06T11:26:35.627" v="1613" actId="14100"/>
          <ac:picMkLst>
            <pc:docMk/>
            <pc:sldMk cId="3110379496" sldId="763"/>
            <ac:picMk id="1026" creationId="{B1D28C20-74CF-4386-B51F-E7E978B0C675}"/>
          </ac:picMkLst>
        </pc:picChg>
      </pc:sldChg>
      <pc:sldChg chg="modSp add mod">
        <pc:chgData name="ALEXANDRE" userId="734048d45b8f99b5" providerId="LiveId" clId="{7C37717C-4FD7-4988-95F6-FDED244EA5B2}" dt="2021-04-06T11:27:37.016" v="1626" actId="113"/>
        <pc:sldMkLst>
          <pc:docMk/>
          <pc:sldMk cId="2448477440" sldId="764"/>
        </pc:sldMkLst>
        <pc:spChg chg="mod">
          <ac:chgData name="ALEXANDRE" userId="734048d45b8f99b5" providerId="LiveId" clId="{7C37717C-4FD7-4988-95F6-FDED244EA5B2}" dt="2021-04-06T11:27:37.016" v="1626" actId="113"/>
          <ac:spMkLst>
            <pc:docMk/>
            <pc:sldMk cId="2448477440" sldId="764"/>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2540404981" sldId="764"/>
        </pc:sldMkLst>
        <pc:spChg chg="mod">
          <ac:chgData name="ALEXANDRE" userId="734048d45b8f99b5" providerId="LiveId" clId="{7C37717C-4FD7-4988-95F6-FDED244EA5B2}" dt="2021-04-06T01:23:43.596" v="1063"/>
          <ac:spMkLst>
            <pc:docMk/>
            <pc:sldMk cId="2540404981" sldId="764"/>
            <ac:spMk id="2" creationId="{10082F9C-D14C-4D0E-909E-B217BE6C2514}"/>
          </ac:spMkLst>
        </pc:spChg>
        <pc:spChg chg="mod">
          <ac:chgData name="ALEXANDRE" userId="734048d45b8f99b5" providerId="LiveId" clId="{7C37717C-4FD7-4988-95F6-FDED244EA5B2}" dt="2021-04-06T01:23:57.657" v="1068" actId="20577"/>
          <ac:spMkLst>
            <pc:docMk/>
            <pc:sldMk cId="2540404981" sldId="764"/>
            <ac:spMk id="3" creationId="{F06C6C92-1BE3-471A-8094-928EC7F99F11}"/>
          </ac:spMkLst>
        </pc:spChg>
      </pc:sldChg>
      <pc:sldChg chg="addSp modSp add mod">
        <pc:chgData name="ALEXANDRE" userId="734048d45b8f99b5" providerId="LiveId" clId="{7C37717C-4FD7-4988-95F6-FDED244EA5B2}" dt="2021-04-06T11:29:56.046" v="1679" actId="15"/>
        <pc:sldMkLst>
          <pc:docMk/>
          <pc:sldMk cId="100279099" sldId="765"/>
        </pc:sldMkLst>
        <pc:spChg chg="mod">
          <ac:chgData name="ALEXANDRE" userId="734048d45b8f99b5" providerId="LiveId" clId="{7C37717C-4FD7-4988-95F6-FDED244EA5B2}" dt="2021-04-06T11:28:33.718" v="1637" actId="20577"/>
          <ac:spMkLst>
            <pc:docMk/>
            <pc:sldMk cId="100279099" sldId="765"/>
            <ac:spMk id="2" creationId="{10082F9C-D14C-4D0E-909E-B217BE6C2514}"/>
          </ac:spMkLst>
        </pc:spChg>
        <pc:spChg chg="mod">
          <ac:chgData name="ALEXANDRE" userId="734048d45b8f99b5" providerId="LiveId" clId="{7C37717C-4FD7-4988-95F6-FDED244EA5B2}" dt="2021-04-06T11:29:56.046" v="1679" actId="15"/>
          <ac:spMkLst>
            <pc:docMk/>
            <pc:sldMk cId="100279099" sldId="765"/>
            <ac:spMk id="3" creationId="{F06C6C92-1BE3-471A-8094-928EC7F99F11}"/>
          </ac:spMkLst>
        </pc:spChg>
        <pc:spChg chg="add mod">
          <ac:chgData name="ALEXANDRE" userId="734048d45b8f99b5" providerId="LiveId" clId="{7C37717C-4FD7-4988-95F6-FDED244EA5B2}" dt="2021-04-06T11:28:25.511" v="1636" actId="20577"/>
          <ac:spMkLst>
            <pc:docMk/>
            <pc:sldMk cId="100279099" sldId="765"/>
            <ac:spMk id="6" creationId="{8645F539-D339-4A93-A82F-69809A1CB157}"/>
          </ac:spMkLst>
        </pc:spChg>
        <pc:picChg chg="mod">
          <ac:chgData name="ALEXANDRE" userId="734048d45b8f99b5" providerId="LiveId" clId="{7C37717C-4FD7-4988-95F6-FDED244EA5B2}" dt="2021-04-06T11:27:46.261" v="1627" actId="14100"/>
          <ac:picMkLst>
            <pc:docMk/>
            <pc:sldMk cId="100279099" sldId="765"/>
            <ac:picMk id="1026" creationId="{B1D28C20-74CF-4386-B51F-E7E978B0C675}"/>
          </ac:picMkLst>
        </pc:picChg>
      </pc:sldChg>
      <pc:sldChg chg="modSp add del mod">
        <pc:chgData name="ALEXANDRE" userId="734048d45b8f99b5" providerId="LiveId" clId="{7C37717C-4FD7-4988-95F6-FDED244EA5B2}" dt="2021-04-06T11:17:35.245" v="1519" actId="2696"/>
        <pc:sldMkLst>
          <pc:docMk/>
          <pc:sldMk cId="1284292863" sldId="765"/>
        </pc:sldMkLst>
        <pc:spChg chg="mod">
          <ac:chgData name="ALEXANDRE" userId="734048d45b8f99b5" providerId="LiveId" clId="{7C37717C-4FD7-4988-95F6-FDED244EA5B2}" dt="2021-04-06T01:24:51.410" v="1089" actId="27636"/>
          <ac:spMkLst>
            <pc:docMk/>
            <pc:sldMk cId="1284292863" sldId="765"/>
            <ac:spMk id="2" creationId="{10082F9C-D14C-4D0E-909E-B217BE6C2514}"/>
          </ac:spMkLst>
        </pc:spChg>
        <pc:spChg chg="mod">
          <ac:chgData name="ALEXANDRE" userId="734048d45b8f99b5" providerId="LiveId" clId="{7C37717C-4FD7-4988-95F6-FDED244EA5B2}" dt="2021-04-06T01:25:20.993" v="1099" actId="27636"/>
          <ac:spMkLst>
            <pc:docMk/>
            <pc:sldMk cId="1284292863" sldId="765"/>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2927867134" sldId="766"/>
        </pc:sldMkLst>
        <pc:spChg chg="mod">
          <ac:chgData name="ALEXANDRE" userId="734048d45b8f99b5" providerId="LiveId" clId="{7C37717C-4FD7-4988-95F6-FDED244EA5B2}" dt="2021-04-06T01:25:32.362" v="1105" actId="20577"/>
          <ac:spMkLst>
            <pc:docMk/>
            <pc:sldMk cId="2927867134" sldId="766"/>
            <ac:spMk id="2" creationId="{10082F9C-D14C-4D0E-909E-B217BE6C2514}"/>
          </ac:spMkLst>
        </pc:spChg>
        <pc:spChg chg="mod">
          <ac:chgData name="ALEXANDRE" userId="734048d45b8f99b5" providerId="LiveId" clId="{7C37717C-4FD7-4988-95F6-FDED244EA5B2}" dt="2021-04-06T01:25:47.713" v="1112" actId="27636"/>
          <ac:spMkLst>
            <pc:docMk/>
            <pc:sldMk cId="2927867134" sldId="766"/>
            <ac:spMk id="3" creationId="{F06C6C92-1BE3-471A-8094-928EC7F99F11}"/>
          </ac:spMkLst>
        </pc:spChg>
      </pc:sldChg>
      <pc:sldChg chg="modSp add mod">
        <pc:chgData name="ALEXANDRE" userId="734048d45b8f99b5" providerId="LiveId" clId="{7C37717C-4FD7-4988-95F6-FDED244EA5B2}" dt="2021-04-06T11:31:16.831" v="1723" actId="113"/>
        <pc:sldMkLst>
          <pc:docMk/>
          <pc:sldMk cId="3188206500" sldId="766"/>
        </pc:sldMkLst>
        <pc:spChg chg="mod">
          <ac:chgData name="ALEXANDRE" userId="734048d45b8f99b5" providerId="LiveId" clId="{7C37717C-4FD7-4988-95F6-FDED244EA5B2}" dt="2021-04-06T11:31:16.831" v="1723" actId="113"/>
          <ac:spMkLst>
            <pc:docMk/>
            <pc:sldMk cId="3188206500" sldId="766"/>
            <ac:spMk id="3" creationId="{F06C6C92-1BE3-471A-8094-928EC7F99F11}"/>
          </ac:spMkLst>
        </pc:spChg>
        <pc:picChg chg="mod">
          <ac:chgData name="ALEXANDRE" userId="734048d45b8f99b5" providerId="LiveId" clId="{7C37717C-4FD7-4988-95F6-FDED244EA5B2}" dt="2021-04-06T11:30:07.191" v="1680" actId="14100"/>
          <ac:picMkLst>
            <pc:docMk/>
            <pc:sldMk cId="3188206500" sldId="766"/>
            <ac:picMk id="1026" creationId="{B1D28C20-74CF-4386-B51F-E7E978B0C675}"/>
          </ac:picMkLst>
        </pc:picChg>
      </pc:sldChg>
      <pc:sldChg chg="modSp add del mod">
        <pc:chgData name="ALEXANDRE" userId="734048d45b8f99b5" providerId="LiveId" clId="{7C37717C-4FD7-4988-95F6-FDED244EA5B2}" dt="2021-04-06T11:17:35.245" v="1519" actId="2696"/>
        <pc:sldMkLst>
          <pc:docMk/>
          <pc:sldMk cId="3161329809" sldId="767"/>
        </pc:sldMkLst>
        <pc:spChg chg="mod">
          <ac:chgData name="ALEXANDRE" userId="734048d45b8f99b5" providerId="LiveId" clId="{7C37717C-4FD7-4988-95F6-FDED244EA5B2}" dt="2021-04-06T01:26:02.570" v="1125" actId="20577"/>
          <ac:spMkLst>
            <pc:docMk/>
            <pc:sldMk cId="3161329809" sldId="767"/>
            <ac:spMk id="2" creationId="{10082F9C-D14C-4D0E-909E-B217BE6C2514}"/>
          </ac:spMkLst>
        </pc:spChg>
        <pc:spChg chg="mod">
          <ac:chgData name="ALEXANDRE" userId="734048d45b8f99b5" providerId="LiveId" clId="{7C37717C-4FD7-4988-95F6-FDED244EA5B2}" dt="2021-04-06T01:26:18.929" v="1134" actId="27636"/>
          <ac:spMkLst>
            <pc:docMk/>
            <pc:sldMk cId="3161329809" sldId="767"/>
            <ac:spMk id="3" creationId="{F06C6C92-1BE3-471A-8094-928EC7F99F11}"/>
          </ac:spMkLst>
        </pc:spChg>
      </pc:sldChg>
      <pc:sldChg chg="modSp add mod">
        <pc:chgData name="ALEXANDRE" userId="734048d45b8f99b5" providerId="LiveId" clId="{7C37717C-4FD7-4988-95F6-FDED244EA5B2}" dt="2021-04-06T11:33:14.137" v="1790" actId="113"/>
        <pc:sldMkLst>
          <pc:docMk/>
          <pc:sldMk cId="3671338273" sldId="767"/>
        </pc:sldMkLst>
        <pc:spChg chg="mod">
          <ac:chgData name="ALEXANDRE" userId="734048d45b8f99b5" providerId="LiveId" clId="{7C37717C-4FD7-4988-95F6-FDED244EA5B2}" dt="2021-04-06T11:33:14.137" v="1790" actId="113"/>
          <ac:spMkLst>
            <pc:docMk/>
            <pc:sldMk cId="3671338273" sldId="767"/>
            <ac:spMk id="3" creationId="{F06C6C92-1BE3-471A-8094-928EC7F99F11}"/>
          </ac:spMkLst>
        </pc:spChg>
        <pc:picChg chg="mod">
          <ac:chgData name="ALEXANDRE" userId="734048d45b8f99b5" providerId="LiveId" clId="{7C37717C-4FD7-4988-95F6-FDED244EA5B2}" dt="2021-04-06T11:32:38.331" v="1782" actId="14100"/>
          <ac:picMkLst>
            <pc:docMk/>
            <pc:sldMk cId="3671338273" sldId="767"/>
            <ac:picMk id="1026" creationId="{B1D28C20-74CF-4386-B51F-E7E978B0C675}"/>
          </ac:picMkLst>
        </pc:picChg>
      </pc:sldChg>
      <pc:sldChg chg="modSp add del mod">
        <pc:chgData name="ALEXANDRE" userId="734048d45b8f99b5" providerId="LiveId" clId="{7C37717C-4FD7-4988-95F6-FDED244EA5B2}" dt="2021-04-06T11:17:35.245" v="1519" actId="2696"/>
        <pc:sldMkLst>
          <pc:docMk/>
          <pc:sldMk cId="969695366" sldId="768"/>
        </pc:sldMkLst>
        <pc:spChg chg="mod">
          <ac:chgData name="ALEXANDRE" userId="734048d45b8f99b5" providerId="LiveId" clId="{7C37717C-4FD7-4988-95F6-FDED244EA5B2}" dt="2021-04-06T01:26:32.290" v="1150" actId="20577"/>
          <ac:spMkLst>
            <pc:docMk/>
            <pc:sldMk cId="969695366" sldId="768"/>
            <ac:spMk id="2" creationId="{10082F9C-D14C-4D0E-909E-B217BE6C2514}"/>
          </ac:spMkLst>
        </pc:spChg>
        <pc:spChg chg="mod">
          <ac:chgData name="ALEXANDRE" userId="734048d45b8f99b5" providerId="LiveId" clId="{7C37717C-4FD7-4988-95F6-FDED244EA5B2}" dt="2021-04-06T01:26:54.279" v="1160" actId="20577"/>
          <ac:spMkLst>
            <pc:docMk/>
            <pc:sldMk cId="969695366" sldId="768"/>
            <ac:spMk id="3" creationId="{F06C6C92-1BE3-471A-8094-928EC7F99F11}"/>
          </ac:spMkLst>
        </pc:spChg>
      </pc:sldChg>
      <pc:sldChg chg="modSp add mod">
        <pc:chgData name="ALEXANDRE" userId="734048d45b8f99b5" providerId="LiveId" clId="{7C37717C-4FD7-4988-95F6-FDED244EA5B2}" dt="2021-04-06T11:35:48.146" v="1854" actId="255"/>
        <pc:sldMkLst>
          <pc:docMk/>
          <pc:sldMk cId="3614275336" sldId="768"/>
        </pc:sldMkLst>
        <pc:spChg chg="mod">
          <ac:chgData name="ALEXANDRE" userId="734048d45b8f99b5" providerId="LiveId" clId="{7C37717C-4FD7-4988-95F6-FDED244EA5B2}" dt="2021-04-06T11:35:48.146" v="1854" actId="255"/>
          <ac:spMkLst>
            <pc:docMk/>
            <pc:sldMk cId="3614275336" sldId="768"/>
            <ac:spMk id="3" creationId="{F06C6C92-1BE3-471A-8094-928EC7F99F11}"/>
          </ac:spMkLst>
        </pc:spChg>
        <pc:picChg chg="mod">
          <ac:chgData name="ALEXANDRE" userId="734048d45b8f99b5" providerId="LiveId" clId="{7C37717C-4FD7-4988-95F6-FDED244EA5B2}" dt="2021-04-06T11:33:40.114" v="1798" actId="14100"/>
          <ac:picMkLst>
            <pc:docMk/>
            <pc:sldMk cId="3614275336" sldId="768"/>
            <ac:picMk id="1026" creationId="{B1D28C20-74CF-4386-B51F-E7E978B0C675}"/>
          </ac:picMkLst>
        </pc:picChg>
      </pc:sldChg>
      <pc:sldChg chg="modSp add mod">
        <pc:chgData name="ALEXANDRE" userId="734048d45b8f99b5" providerId="LiveId" clId="{7C37717C-4FD7-4988-95F6-FDED244EA5B2}" dt="2021-04-06T11:40:42.693" v="1855" actId="113"/>
        <pc:sldMkLst>
          <pc:docMk/>
          <pc:sldMk cId="1465270510" sldId="769"/>
        </pc:sldMkLst>
        <pc:spChg chg="mod">
          <ac:chgData name="ALEXANDRE" userId="734048d45b8f99b5" providerId="LiveId" clId="{7C37717C-4FD7-4988-95F6-FDED244EA5B2}" dt="2021-04-06T11:40:42.693" v="1855" actId="113"/>
          <ac:spMkLst>
            <pc:docMk/>
            <pc:sldMk cId="1465270510" sldId="769"/>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2679345850" sldId="769"/>
        </pc:sldMkLst>
        <pc:spChg chg="mod">
          <ac:chgData name="ALEXANDRE" userId="734048d45b8f99b5" providerId="LiveId" clId="{7C37717C-4FD7-4988-95F6-FDED244EA5B2}" dt="2021-04-06T01:27:11.817" v="1166" actId="20577"/>
          <ac:spMkLst>
            <pc:docMk/>
            <pc:sldMk cId="2679345850" sldId="769"/>
            <ac:spMk id="2" creationId="{10082F9C-D14C-4D0E-909E-B217BE6C2514}"/>
          </ac:spMkLst>
        </pc:spChg>
        <pc:spChg chg="mod">
          <ac:chgData name="ALEXANDRE" userId="734048d45b8f99b5" providerId="LiveId" clId="{7C37717C-4FD7-4988-95F6-FDED244EA5B2}" dt="2021-04-06T01:27:42.269" v="1174" actId="1076"/>
          <ac:spMkLst>
            <pc:docMk/>
            <pc:sldMk cId="2679345850" sldId="769"/>
            <ac:spMk id="3" creationId="{F06C6C92-1BE3-471A-8094-928EC7F99F11}"/>
          </ac:spMkLst>
        </pc:spChg>
      </pc:sldChg>
      <pc:sldChg chg="delSp modSp add mod">
        <pc:chgData name="ALEXANDRE" userId="734048d45b8f99b5" providerId="LiveId" clId="{7C37717C-4FD7-4988-95F6-FDED244EA5B2}" dt="2021-04-06T11:08:10.575" v="1289" actId="113"/>
        <pc:sldMkLst>
          <pc:docMk/>
          <pc:sldMk cId="2394240528" sldId="770"/>
        </pc:sldMkLst>
        <pc:spChg chg="mod">
          <ac:chgData name="ALEXANDRE" userId="734048d45b8f99b5" providerId="LiveId" clId="{7C37717C-4FD7-4988-95F6-FDED244EA5B2}" dt="2021-04-06T11:07:15.565" v="1275" actId="1076"/>
          <ac:spMkLst>
            <pc:docMk/>
            <pc:sldMk cId="2394240528" sldId="770"/>
            <ac:spMk id="2" creationId="{10082F9C-D14C-4D0E-909E-B217BE6C2514}"/>
          </ac:spMkLst>
        </pc:spChg>
        <pc:spChg chg="mod">
          <ac:chgData name="ALEXANDRE" userId="734048d45b8f99b5" providerId="LiveId" clId="{7C37717C-4FD7-4988-95F6-FDED244EA5B2}" dt="2021-04-06T11:08:10.575" v="1289" actId="113"/>
          <ac:spMkLst>
            <pc:docMk/>
            <pc:sldMk cId="2394240528" sldId="770"/>
            <ac:spMk id="3" creationId="{2D4C1F5B-1C4B-4A3E-9A52-78E44BEB9DCB}"/>
          </ac:spMkLst>
        </pc:spChg>
        <pc:picChg chg="del">
          <ac:chgData name="ALEXANDRE" userId="734048d45b8f99b5" providerId="LiveId" clId="{7C37717C-4FD7-4988-95F6-FDED244EA5B2}" dt="2021-04-06T11:07:11.981" v="1273" actId="478"/>
          <ac:picMkLst>
            <pc:docMk/>
            <pc:sldMk cId="2394240528" sldId="770"/>
            <ac:picMk id="5" creationId="{BEE9F808-3CEC-4CD7-A5FB-25BFDD060F80}"/>
          </ac:picMkLst>
        </pc:picChg>
        <pc:picChg chg="mod">
          <ac:chgData name="ALEXANDRE" userId="734048d45b8f99b5" providerId="LiveId" clId="{7C37717C-4FD7-4988-95F6-FDED244EA5B2}" dt="2021-04-06T11:07:13.957" v="1274" actId="1076"/>
          <ac:picMkLst>
            <pc:docMk/>
            <pc:sldMk cId="2394240528" sldId="770"/>
            <ac:picMk id="1026" creationId="{B1D28C20-74CF-4386-B51F-E7E978B0C675}"/>
          </ac:picMkLst>
        </pc:picChg>
      </pc:sldChg>
      <pc:sldChg chg="modSp add mod">
        <pc:chgData name="ALEXANDRE" userId="734048d45b8f99b5" providerId="LiveId" clId="{7C37717C-4FD7-4988-95F6-FDED244EA5B2}" dt="2021-04-06T11:42:06.043" v="1930" actId="1076"/>
        <pc:sldMkLst>
          <pc:docMk/>
          <pc:sldMk cId="4269907481" sldId="771"/>
        </pc:sldMkLst>
        <pc:spChg chg="mod">
          <ac:chgData name="ALEXANDRE" userId="734048d45b8f99b5" providerId="LiveId" clId="{7C37717C-4FD7-4988-95F6-FDED244EA5B2}" dt="2021-04-06T11:13:08.026" v="1373" actId="403"/>
          <ac:spMkLst>
            <pc:docMk/>
            <pc:sldMk cId="4269907481" sldId="771"/>
            <ac:spMk id="2" creationId="{10082F9C-D14C-4D0E-909E-B217BE6C2514}"/>
          </ac:spMkLst>
        </pc:spChg>
        <pc:spChg chg="mod">
          <ac:chgData name="ALEXANDRE" userId="734048d45b8f99b5" providerId="LiveId" clId="{7C37717C-4FD7-4988-95F6-FDED244EA5B2}" dt="2021-04-06T11:13:23.351" v="1381" actId="1076"/>
          <ac:spMkLst>
            <pc:docMk/>
            <pc:sldMk cId="4269907481" sldId="771"/>
            <ac:spMk id="3" creationId="{2D4C1F5B-1C4B-4A3E-9A52-78E44BEB9DCB}"/>
          </ac:spMkLst>
        </pc:spChg>
        <pc:picChg chg="mod modCrop">
          <ac:chgData name="ALEXANDRE" userId="734048d45b8f99b5" providerId="LiveId" clId="{7C37717C-4FD7-4988-95F6-FDED244EA5B2}" dt="2021-04-06T11:42:06.043" v="1930" actId="1076"/>
          <ac:picMkLst>
            <pc:docMk/>
            <pc:sldMk cId="4269907481" sldId="771"/>
            <ac:picMk id="5" creationId="{BEE9F808-3CEC-4CD7-A5FB-25BFDD060F80}"/>
          </ac:picMkLst>
        </pc:picChg>
        <pc:picChg chg="mod">
          <ac:chgData name="ALEXANDRE" userId="734048d45b8f99b5" providerId="LiveId" clId="{7C37717C-4FD7-4988-95F6-FDED244EA5B2}" dt="2021-04-06T11:13:02.513" v="1370" actId="1076"/>
          <ac:picMkLst>
            <pc:docMk/>
            <pc:sldMk cId="4269907481" sldId="771"/>
            <ac:picMk id="1026" creationId="{B1D28C20-74CF-4386-B51F-E7E978B0C675}"/>
          </ac:picMkLst>
        </pc:picChg>
      </pc:sldChg>
      <pc:sldChg chg="modSp add mod">
        <pc:chgData name="ALEXANDRE" userId="734048d45b8f99b5" providerId="LiveId" clId="{7C37717C-4FD7-4988-95F6-FDED244EA5B2}" dt="2021-04-06T11:12:08.570" v="1367" actId="1076"/>
        <pc:sldMkLst>
          <pc:docMk/>
          <pc:sldMk cId="2872429675" sldId="772"/>
        </pc:sldMkLst>
        <pc:spChg chg="mod">
          <ac:chgData name="ALEXANDRE" userId="734048d45b8f99b5" providerId="LiveId" clId="{7C37717C-4FD7-4988-95F6-FDED244EA5B2}" dt="2021-04-06T11:12:08.570" v="1367" actId="1076"/>
          <ac:spMkLst>
            <pc:docMk/>
            <pc:sldMk cId="2872429675" sldId="772"/>
            <ac:spMk id="3" creationId="{F06C6C92-1BE3-471A-8094-928EC7F99F11}"/>
          </ac:spMkLst>
        </pc:spChg>
      </pc:sldChg>
      <pc:sldChg chg="addSp modSp add mod ord">
        <pc:chgData name="ALEXANDRE" userId="734048d45b8f99b5" providerId="LiveId" clId="{7C37717C-4FD7-4988-95F6-FDED244EA5B2}" dt="2021-04-06T11:16:17.334" v="1482" actId="27636"/>
        <pc:sldMkLst>
          <pc:docMk/>
          <pc:sldMk cId="1774849621" sldId="773"/>
        </pc:sldMkLst>
        <pc:spChg chg="mod">
          <ac:chgData name="ALEXANDRE" userId="734048d45b8f99b5" providerId="LiveId" clId="{7C37717C-4FD7-4988-95F6-FDED244EA5B2}" dt="2021-04-06T11:16:17.334" v="1482" actId="27636"/>
          <ac:spMkLst>
            <pc:docMk/>
            <pc:sldMk cId="1774849621" sldId="773"/>
            <ac:spMk id="2" creationId="{10082F9C-D14C-4D0E-909E-B217BE6C2514}"/>
          </ac:spMkLst>
        </pc:spChg>
        <pc:spChg chg="mod">
          <ac:chgData name="ALEXANDRE" userId="734048d45b8f99b5" providerId="LiveId" clId="{7C37717C-4FD7-4988-95F6-FDED244EA5B2}" dt="2021-04-06T11:14:47.508" v="1471" actId="113"/>
          <ac:spMkLst>
            <pc:docMk/>
            <pc:sldMk cId="1774849621" sldId="773"/>
            <ac:spMk id="3" creationId="{F06C6C92-1BE3-471A-8094-928EC7F99F11}"/>
          </ac:spMkLst>
        </pc:spChg>
        <pc:picChg chg="add mod">
          <ac:chgData name="ALEXANDRE" userId="734048d45b8f99b5" providerId="LiveId" clId="{7C37717C-4FD7-4988-95F6-FDED244EA5B2}" dt="2021-04-06T11:15:21.086" v="1475" actId="1076"/>
          <ac:picMkLst>
            <pc:docMk/>
            <pc:sldMk cId="1774849621" sldId="773"/>
            <ac:picMk id="5" creationId="{5D86AAAA-C72C-4346-8E45-3C8324102631}"/>
          </ac:picMkLst>
        </pc:picChg>
      </pc:sldChg>
      <pc:sldChg chg="modSp new del mod">
        <pc:chgData name="ALEXANDRE" userId="734048d45b8f99b5" providerId="LiveId" clId="{7C37717C-4FD7-4988-95F6-FDED244EA5B2}" dt="2021-04-06T11:41:00.190" v="1859" actId="680"/>
        <pc:sldMkLst>
          <pc:docMk/>
          <pc:sldMk cId="464402515" sldId="774"/>
        </pc:sldMkLst>
        <pc:spChg chg="mod">
          <ac:chgData name="ALEXANDRE" userId="734048d45b8f99b5" providerId="LiveId" clId="{7C37717C-4FD7-4988-95F6-FDED244EA5B2}" dt="2021-04-06T11:40:59.736" v="1858" actId="20577"/>
          <ac:spMkLst>
            <pc:docMk/>
            <pc:sldMk cId="464402515" sldId="774"/>
            <ac:spMk id="2" creationId="{3A0C4091-2ED9-4724-ABDC-811400C13D7B}"/>
          </ac:spMkLst>
        </pc:spChg>
      </pc:sldChg>
      <pc:sldChg chg="modSp add mod">
        <pc:chgData name="ALEXANDRE" userId="734048d45b8f99b5" providerId="LiveId" clId="{7C37717C-4FD7-4988-95F6-FDED244EA5B2}" dt="2021-04-06T11:41:47.461" v="1928" actId="1076"/>
        <pc:sldMkLst>
          <pc:docMk/>
          <pc:sldMk cId="1140611305" sldId="774"/>
        </pc:sldMkLst>
        <pc:spChg chg="mod">
          <ac:chgData name="ALEXANDRE" userId="734048d45b8f99b5" providerId="LiveId" clId="{7C37717C-4FD7-4988-95F6-FDED244EA5B2}" dt="2021-04-06T11:41:47.461" v="1928" actId="1076"/>
          <ac:spMkLst>
            <pc:docMk/>
            <pc:sldMk cId="1140611305" sldId="774"/>
            <ac:spMk id="2" creationId="{10082F9C-D14C-4D0E-909E-B217BE6C2514}"/>
          </ac:spMkLst>
        </pc:spChg>
        <pc:spChg chg="mod">
          <ac:chgData name="ALEXANDRE" userId="734048d45b8f99b5" providerId="LiveId" clId="{7C37717C-4FD7-4988-95F6-FDED244EA5B2}" dt="2021-04-06T11:41:44.440" v="1927" actId="403"/>
          <ac:spMkLst>
            <pc:docMk/>
            <pc:sldMk cId="1140611305" sldId="774"/>
            <ac:spMk id="3" creationId="{F06C6C92-1BE3-471A-8094-928EC7F99F11}"/>
          </ac:spMkLst>
        </pc:spChg>
      </pc:sldChg>
      <pc:sldChg chg="addSp delSp modSp add del mod">
        <pc:chgData name="ALEXANDRE" userId="734048d45b8f99b5" providerId="LiveId" clId="{7C37717C-4FD7-4988-95F6-FDED244EA5B2}" dt="2021-04-06T11:17:26.462" v="1518" actId="47"/>
        <pc:sldMkLst>
          <pc:docMk/>
          <pc:sldMk cId="2995237701" sldId="774"/>
        </pc:sldMkLst>
        <pc:spChg chg="mod">
          <ac:chgData name="ALEXANDRE" userId="734048d45b8f99b5" providerId="LiveId" clId="{7C37717C-4FD7-4988-95F6-FDED244EA5B2}" dt="2021-04-06T11:16:56.924" v="1512" actId="20577"/>
          <ac:spMkLst>
            <pc:docMk/>
            <pc:sldMk cId="2995237701" sldId="774"/>
            <ac:spMk id="2" creationId="{10082F9C-D14C-4D0E-909E-B217BE6C2514}"/>
          </ac:spMkLst>
        </pc:spChg>
        <pc:spChg chg="mod">
          <ac:chgData name="ALEXANDRE" userId="734048d45b8f99b5" providerId="LiveId" clId="{7C37717C-4FD7-4988-95F6-FDED244EA5B2}" dt="2021-04-06T11:17:06.555" v="1513"/>
          <ac:spMkLst>
            <pc:docMk/>
            <pc:sldMk cId="2995237701" sldId="774"/>
            <ac:spMk id="3" creationId="{F06C6C92-1BE3-471A-8094-928EC7F99F11}"/>
          </ac:spMkLst>
        </pc:spChg>
        <pc:spChg chg="add del mod">
          <ac:chgData name="ALEXANDRE" userId="734048d45b8f99b5" providerId="LiveId" clId="{7C37717C-4FD7-4988-95F6-FDED244EA5B2}" dt="2021-04-06T11:17:10.794" v="1517" actId="22"/>
          <ac:spMkLst>
            <pc:docMk/>
            <pc:sldMk cId="2995237701" sldId="774"/>
            <ac:spMk id="6" creationId="{05E0C51C-B197-4684-94A0-A62AC1D0E84D}"/>
          </ac:spMkLst>
        </pc:spChg>
      </pc:sldChg>
      <pc:sldChg chg="modSp add del mod">
        <pc:chgData name="ALEXANDRE" userId="734048d45b8f99b5" providerId="LiveId" clId="{7C37717C-4FD7-4988-95F6-FDED244EA5B2}" dt="2021-04-06T11:50:41.293" v="2117" actId="47"/>
        <pc:sldMkLst>
          <pc:docMk/>
          <pc:sldMk cId="2422350534" sldId="775"/>
        </pc:sldMkLst>
        <pc:spChg chg="mod">
          <ac:chgData name="ALEXANDRE" userId="734048d45b8f99b5" providerId="LiveId" clId="{7C37717C-4FD7-4988-95F6-FDED244EA5B2}" dt="2021-04-06T11:50:03.770" v="2104" actId="21"/>
          <ac:spMkLst>
            <pc:docMk/>
            <pc:sldMk cId="2422350534" sldId="775"/>
            <ac:spMk id="10" creationId="{FCFA1786-7C95-4DBD-9AD3-37D32B221E67}"/>
          </ac:spMkLst>
        </pc:spChg>
      </pc:sldChg>
      <pc:sldChg chg="modSp add mod">
        <pc:chgData name="ALEXANDRE" userId="734048d45b8f99b5" providerId="LiveId" clId="{7C37717C-4FD7-4988-95F6-FDED244EA5B2}" dt="2021-04-06T11:51:28.464" v="2162" actId="20577"/>
        <pc:sldMkLst>
          <pc:docMk/>
          <pc:sldMk cId="3750184885" sldId="776"/>
        </pc:sldMkLst>
        <pc:spChg chg="mod">
          <ac:chgData name="ALEXANDRE" userId="734048d45b8f99b5" providerId="LiveId" clId="{7C37717C-4FD7-4988-95F6-FDED244EA5B2}" dt="2021-04-06T11:51:28.464" v="2162" actId="20577"/>
          <ac:spMkLst>
            <pc:docMk/>
            <pc:sldMk cId="3750184885" sldId="776"/>
            <ac:spMk id="2" creationId="{10082F9C-D14C-4D0E-909E-B217BE6C2514}"/>
          </ac:spMkLst>
        </pc:spChg>
        <pc:spChg chg="mod">
          <ac:chgData name="ALEXANDRE" userId="734048d45b8f99b5" providerId="LiveId" clId="{7C37717C-4FD7-4988-95F6-FDED244EA5B2}" dt="2021-04-06T11:50:36.927" v="2116" actId="1076"/>
          <ac:spMkLst>
            <pc:docMk/>
            <pc:sldMk cId="3750184885" sldId="776"/>
            <ac:spMk id="3" creationId="{6F47E863-069B-47B7-BCF4-8D2E8E414345}"/>
          </ac:spMkLst>
        </pc:spChg>
      </pc:sldChg>
      <pc:sldChg chg="modSp add mod">
        <pc:chgData name="ALEXANDRE" userId="734048d45b8f99b5" providerId="LiveId" clId="{7C37717C-4FD7-4988-95F6-FDED244EA5B2}" dt="2021-04-06T11:56:29.813" v="2222" actId="113"/>
        <pc:sldMkLst>
          <pc:docMk/>
          <pc:sldMk cId="2091119567" sldId="777"/>
        </pc:sldMkLst>
        <pc:spChg chg="mod">
          <ac:chgData name="ALEXANDRE" userId="734048d45b8f99b5" providerId="LiveId" clId="{7C37717C-4FD7-4988-95F6-FDED244EA5B2}" dt="2021-04-06T11:51:38.335" v="2172" actId="20577"/>
          <ac:spMkLst>
            <pc:docMk/>
            <pc:sldMk cId="2091119567" sldId="777"/>
            <ac:spMk id="2" creationId="{10082F9C-D14C-4D0E-909E-B217BE6C2514}"/>
          </ac:spMkLst>
        </pc:spChg>
        <pc:spChg chg="mod">
          <ac:chgData name="ALEXANDRE" userId="734048d45b8f99b5" providerId="LiveId" clId="{7C37717C-4FD7-4988-95F6-FDED244EA5B2}" dt="2021-04-06T11:56:29.813" v="2222" actId="113"/>
          <ac:spMkLst>
            <pc:docMk/>
            <pc:sldMk cId="2091119567" sldId="777"/>
            <ac:spMk id="3" creationId="{6F47E863-069B-47B7-BCF4-8D2E8E414345}"/>
          </ac:spMkLst>
        </pc:spChg>
      </pc:sldChg>
      <pc:sldChg chg="delSp modSp add mod">
        <pc:chgData name="ALEXANDRE" userId="734048d45b8f99b5" providerId="LiveId" clId="{7C37717C-4FD7-4988-95F6-FDED244EA5B2}" dt="2021-04-06T11:57:30.735" v="2253" actId="1076"/>
        <pc:sldMkLst>
          <pc:docMk/>
          <pc:sldMk cId="2576516241" sldId="778"/>
        </pc:sldMkLst>
        <pc:spChg chg="mod">
          <ac:chgData name="ALEXANDRE" userId="734048d45b8f99b5" providerId="LiveId" clId="{7C37717C-4FD7-4988-95F6-FDED244EA5B2}" dt="2021-04-06T11:57:30.735" v="2253" actId="1076"/>
          <ac:spMkLst>
            <pc:docMk/>
            <pc:sldMk cId="2576516241" sldId="778"/>
            <ac:spMk id="3" creationId="{6F47E863-069B-47B7-BCF4-8D2E8E414345}"/>
          </ac:spMkLst>
        </pc:spChg>
        <pc:picChg chg="del">
          <ac:chgData name="ALEXANDRE" userId="734048d45b8f99b5" providerId="LiveId" clId="{7C37717C-4FD7-4988-95F6-FDED244EA5B2}" dt="2021-04-06T11:57:19.687" v="2247" actId="478"/>
          <ac:picMkLst>
            <pc:docMk/>
            <pc:sldMk cId="2576516241" sldId="778"/>
            <ac:picMk id="3074" creationId="{DA44F99F-CFCC-46B5-8B1D-6521DECFC33D}"/>
          </ac:picMkLst>
        </pc:picChg>
      </pc:sldChg>
      <pc:sldChg chg="addSp delSp modSp add mod">
        <pc:chgData name="ALEXANDRE" userId="734048d45b8f99b5" providerId="LiveId" clId="{7C37717C-4FD7-4988-95F6-FDED244EA5B2}" dt="2021-04-06T12:00:10.597" v="2281" actId="1076"/>
        <pc:sldMkLst>
          <pc:docMk/>
          <pc:sldMk cId="3929529029" sldId="779"/>
        </pc:sldMkLst>
        <pc:spChg chg="del">
          <ac:chgData name="ALEXANDRE" userId="734048d45b8f99b5" providerId="LiveId" clId="{7C37717C-4FD7-4988-95F6-FDED244EA5B2}" dt="2021-04-06T11:58:33.474" v="2255" actId="478"/>
          <ac:spMkLst>
            <pc:docMk/>
            <pc:sldMk cId="3929529029" sldId="779"/>
            <ac:spMk id="3" creationId="{6F47E863-069B-47B7-BCF4-8D2E8E414345}"/>
          </ac:spMkLst>
        </pc:spChg>
        <pc:spChg chg="add del mod">
          <ac:chgData name="ALEXANDRE" userId="734048d45b8f99b5" providerId="LiveId" clId="{7C37717C-4FD7-4988-95F6-FDED244EA5B2}" dt="2021-04-06T11:58:35.532" v="2256" actId="478"/>
          <ac:spMkLst>
            <pc:docMk/>
            <pc:sldMk cId="3929529029" sldId="779"/>
            <ac:spMk id="5" creationId="{EAB13F62-DBC8-49DA-961B-599D8D26D295}"/>
          </ac:spMkLst>
        </pc:spChg>
        <pc:picChg chg="add mod modCrop">
          <ac:chgData name="ALEXANDRE" userId="734048d45b8f99b5" providerId="LiveId" clId="{7C37717C-4FD7-4988-95F6-FDED244EA5B2}" dt="2021-04-06T12:00:10.597" v="2281" actId="1076"/>
          <ac:picMkLst>
            <pc:docMk/>
            <pc:sldMk cId="3929529029" sldId="779"/>
            <ac:picMk id="7" creationId="{63E3C156-BFE6-4D09-8A7A-4E79A03CD267}"/>
          </ac:picMkLst>
        </pc:picChg>
      </pc:sldChg>
      <pc:sldChg chg="addSp modSp add mod">
        <pc:chgData name="ALEXANDRE" userId="734048d45b8f99b5" providerId="LiveId" clId="{7C37717C-4FD7-4988-95F6-FDED244EA5B2}" dt="2021-04-06T12:00:40.598" v="2292" actId="1076"/>
        <pc:sldMkLst>
          <pc:docMk/>
          <pc:sldMk cId="4135019201" sldId="780"/>
        </pc:sldMkLst>
        <pc:picChg chg="add mod">
          <ac:chgData name="ALEXANDRE" userId="734048d45b8f99b5" providerId="LiveId" clId="{7C37717C-4FD7-4988-95F6-FDED244EA5B2}" dt="2021-04-06T12:00:40.598" v="2292" actId="1076"/>
          <ac:picMkLst>
            <pc:docMk/>
            <pc:sldMk cId="4135019201" sldId="780"/>
            <ac:picMk id="5" creationId="{FE3A7705-003C-4387-AE83-F28715AEC3A7}"/>
          </ac:picMkLst>
        </pc:picChg>
        <pc:picChg chg="mod modCrop">
          <ac:chgData name="ALEXANDRE" userId="734048d45b8f99b5" providerId="LiveId" clId="{7C37717C-4FD7-4988-95F6-FDED244EA5B2}" dt="2021-04-06T12:00:40.598" v="2292" actId="1076"/>
          <ac:picMkLst>
            <pc:docMk/>
            <pc:sldMk cId="4135019201" sldId="780"/>
            <ac:picMk id="7" creationId="{63E3C156-BFE6-4D09-8A7A-4E79A03CD267}"/>
          </ac:picMkLst>
        </pc:picChg>
      </pc:sldChg>
      <pc:sldChg chg="modSp add">
        <pc:chgData name="ALEXANDRE" userId="734048d45b8f99b5" providerId="LiveId" clId="{7C37717C-4FD7-4988-95F6-FDED244EA5B2}" dt="2021-04-06T17:46:58.198" v="2298" actId="1076"/>
        <pc:sldMkLst>
          <pc:docMk/>
          <pc:sldMk cId="392065648" sldId="781"/>
        </pc:sldMkLst>
        <pc:picChg chg="mod">
          <ac:chgData name="ALEXANDRE" userId="734048d45b8f99b5" providerId="LiveId" clId="{7C37717C-4FD7-4988-95F6-FDED244EA5B2}" dt="2021-04-06T17:46:58.198" v="2298" actId="1076"/>
          <ac:picMkLst>
            <pc:docMk/>
            <pc:sldMk cId="392065648" sldId="781"/>
            <ac:picMk id="2050" creationId="{B52D9AA1-3E46-47FB-9915-D21B690C2DB3}"/>
          </ac:picMkLst>
        </pc:picChg>
      </pc:sldChg>
      <pc:sldChg chg="modSp add">
        <pc:chgData name="ALEXANDRE" userId="734048d45b8f99b5" providerId="LiveId" clId="{7C37717C-4FD7-4988-95F6-FDED244EA5B2}" dt="2021-04-06T17:47:01.991" v="2299" actId="14100"/>
        <pc:sldMkLst>
          <pc:docMk/>
          <pc:sldMk cId="2715164397" sldId="782"/>
        </pc:sldMkLst>
        <pc:picChg chg="mod">
          <ac:chgData name="ALEXANDRE" userId="734048d45b8f99b5" providerId="LiveId" clId="{7C37717C-4FD7-4988-95F6-FDED244EA5B2}" dt="2021-04-06T17:47:01.991" v="2299" actId="14100"/>
          <ac:picMkLst>
            <pc:docMk/>
            <pc:sldMk cId="2715164397" sldId="782"/>
            <ac:picMk id="2052" creationId="{2440D30C-7D8C-4185-8B62-38D2740D500B}"/>
          </ac:picMkLst>
        </pc:picChg>
      </pc:sldChg>
    </pc:docChg>
  </pc:docChgLst>
  <pc:docChgLst>
    <pc:chgData name="ALEXANDRE" userId="734048d45b8f99b5" providerId="LiveId" clId="{7E5C6DC7-BFC6-4CF0-9AD1-0093FBA77BD2}"/>
    <pc:docChg chg="undo custSel addSld delSld modSld sldOrd">
      <pc:chgData name="ALEXANDRE" userId="734048d45b8f99b5" providerId="LiveId" clId="{7E5C6DC7-BFC6-4CF0-9AD1-0093FBA77BD2}" dt="2021-04-23T17:02:41.229" v="2347" actId="113"/>
      <pc:docMkLst>
        <pc:docMk/>
      </pc:docMkLst>
      <pc:sldChg chg="addSp delSp modSp add mod">
        <pc:chgData name="ALEXANDRE" userId="734048d45b8f99b5" providerId="LiveId" clId="{7E5C6DC7-BFC6-4CF0-9AD1-0093FBA77BD2}" dt="2021-04-23T16:54:55.168" v="2274" actId="113"/>
        <pc:sldMkLst>
          <pc:docMk/>
          <pc:sldMk cId="0" sldId="416"/>
        </pc:sldMkLst>
        <pc:spChg chg="del mod">
          <ac:chgData name="ALEXANDRE" userId="734048d45b8f99b5" providerId="LiveId" clId="{7E5C6DC7-BFC6-4CF0-9AD1-0093FBA77BD2}" dt="2021-04-23T09:52:41.755" v="165" actId="478"/>
          <ac:spMkLst>
            <pc:docMk/>
            <pc:sldMk cId="0" sldId="416"/>
            <ac:spMk id="23554" creationId="{BDD46E72-CE4E-41C1-B7BB-78FEE1FA257C}"/>
          </ac:spMkLst>
        </pc:spChg>
        <pc:spChg chg="del mod">
          <ac:chgData name="ALEXANDRE" userId="734048d45b8f99b5" providerId="LiveId" clId="{7E5C6DC7-BFC6-4CF0-9AD1-0093FBA77BD2}" dt="2021-04-23T09:52:41.755" v="165" actId="478"/>
          <ac:spMkLst>
            <pc:docMk/>
            <pc:sldMk cId="0" sldId="416"/>
            <ac:spMk id="23555" creationId="{48E44065-1D0A-4F84-81FC-EA6CE3CFD257}"/>
          </ac:spMkLst>
        </pc:spChg>
        <pc:spChg chg="del mod">
          <ac:chgData name="ALEXANDRE" userId="734048d45b8f99b5" providerId="LiveId" clId="{7E5C6DC7-BFC6-4CF0-9AD1-0093FBA77BD2}" dt="2021-04-23T09:52:41.755" v="165" actId="478"/>
          <ac:spMkLst>
            <pc:docMk/>
            <pc:sldMk cId="0" sldId="416"/>
            <ac:spMk id="23556" creationId="{412C3DB7-A1A7-4456-B32B-CA180F848958}"/>
          </ac:spMkLst>
        </pc:spChg>
        <pc:spChg chg="mod">
          <ac:chgData name="ALEXANDRE" userId="734048d45b8f99b5" providerId="LiveId" clId="{7E5C6DC7-BFC6-4CF0-9AD1-0093FBA77BD2}" dt="2021-04-23T09:55:07.577" v="197" actId="403"/>
          <ac:spMkLst>
            <pc:docMk/>
            <pc:sldMk cId="0" sldId="416"/>
            <ac:spMk id="23557" creationId="{13310EB8-7403-405C-A18B-0EFC820AE7DC}"/>
          </ac:spMkLst>
        </pc:spChg>
        <pc:spChg chg="mod">
          <ac:chgData name="ALEXANDRE" userId="734048d45b8f99b5" providerId="LiveId" clId="{7E5C6DC7-BFC6-4CF0-9AD1-0093FBA77BD2}" dt="2021-04-23T16:54:55.168" v="2274" actId="113"/>
          <ac:spMkLst>
            <pc:docMk/>
            <pc:sldMk cId="0" sldId="416"/>
            <ac:spMk id="23558" creationId="{B3DE7597-0FAB-4A58-B22F-DA186BA3889C}"/>
          </ac:spMkLst>
        </pc:spChg>
        <pc:picChg chg="add del mod">
          <ac:chgData name="ALEXANDRE" userId="734048d45b8f99b5" providerId="LiveId" clId="{7E5C6DC7-BFC6-4CF0-9AD1-0093FBA77BD2}" dt="2021-04-23T09:53:48.965" v="174" actId="478"/>
          <ac:picMkLst>
            <pc:docMk/>
            <pc:sldMk cId="0" sldId="416"/>
            <ac:picMk id="4098" creationId="{3C782C45-2BD3-4464-AB62-78900E103A0F}"/>
          </ac:picMkLst>
        </pc:picChg>
        <pc:picChg chg="add mod">
          <ac:chgData name="ALEXANDRE" userId="734048d45b8f99b5" providerId="LiveId" clId="{7E5C6DC7-BFC6-4CF0-9AD1-0093FBA77BD2}" dt="2021-04-23T09:55:08.930" v="198" actId="1076"/>
          <ac:picMkLst>
            <pc:docMk/>
            <pc:sldMk cId="0" sldId="416"/>
            <ac:picMk id="4100" creationId="{77AD321C-0454-4407-B978-96E8371257E3}"/>
          </ac:picMkLst>
        </pc:picChg>
      </pc:sldChg>
      <pc:sldChg chg="delSp modSp add mod modShow">
        <pc:chgData name="ALEXANDRE" userId="734048d45b8f99b5" providerId="LiveId" clId="{7E5C6DC7-BFC6-4CF0-9AD1-0093FBA77BD2}" dt="2021-04-23T16:55:14.391" v="2275" actId="729"/>
        <pc:sldMkLst>
          <pc:docMk/>
          <pc:sldMk cId="0" sldId="417"/>
        </pc:sldMkLst>
        <pc:spChg chg="del mod">
          <ac:chgData name="ALEXANDRE" userId="734048d45b8f99b5" providerId="LiveId" clId="{7E5C6DC7-BFC6-4CF0-9AD1-0093FBA77BD2}" dt="2021-04-23T14:37:03.603" v="2238" actId="478"/>
          <ac:spMkLst>
            <pc:docMk/>
            <pc:sldMk cId="0" sldId="417"/>
            <ac:spMk id="4" creationId="{51A9A663-B6A6-40E2-88EE-11D4504E0D97}"/>
          </ac:spMkLst>
        </pc:spChg>
        <pc:spChg chg="del mod">
          <ac:chgData name="ALEXANDRE" userId="734048d45b8f99b5" providerId="LiveId" clId="{7E5C6DC7-BFC6-4CF0-9AD1-0093FBA77BD2}" dt="2021-04-23T14:37:03.603" v="2238" actId="478"/>
          <ac:spMkLst>
            <pc:docMk/>
            <pc:sldMk cId="0" sldId="417"/>
            <ac:spMk id="5" creationId="{88E77DED-BBCB-4764-B04C-179688851940}"/>
          </ac:spMkLst>
        </pc:spChg>
        <pc:spChg chg="del mod">
          <ac:chgData name="ALEXANDRE" userId="734048d45b8f99b5" providerId="LiveId" clId="{7E5C6DC7-BFC6-4CF0-9AD1-0093FBA77BD2}" dt="2021-04-23T14:37:03.603" v="2238" actId="478"/>
          <ac:spMkLst>
            <pc:docMk/>
            <pc:sldMk cId="0" sldId="417"/>
            <ac:spMk id="6" creationId="{118716BC-7A86-465A-8F2E-51B58F0B3F5A}"/>
          </ac:spMkLst>
        </pc:spChg>
        <pc:spChg chg="mod">
          <ac:chgData name="ALEXANDRE" userId="734048d45b8f99b5" providerId="LiveId" clId="{7E5C6DC7-BFC6-4CF0-9AD1-0093FBA77BD2}" dt="2021-04-23T14:37:08.012" v="2240" actId="1076"/>
          <ac:spMkLst>
            <pc:docMk/>
            <pc:sldMk cId="0" sldId="417"/>
            <ac:spMk id="16389" creationId="{02A3AB6D-A47A-4831-BDA6-78D631141BF0}"/>
          </ac:spMkLst>
        </pc:spChg>
        <pc:spChg chg="mod">
          <ac:chgData name="ALEXANDRE" userId="734048d45b8f99b5" providerId="LiveId" clId="{7E5C6DC7-BFC6-4CF0-9AD1-0093FBA77BD2}" dt="2021-04-23T14:37:14.530" v="2246" actId="403"/>
          <ac:spMkLst>
            <pc:docMk/>
            <pc:sldMk cId="0" sldId="417"/>
            <ac:spMk id="16390" creationId="{40D05C7A-7CA2-4B9F-9765-CE7A398ED0A9}"/>
          </ac:spMkLst>
        </pc:spChg>
      </pc:sldChg>
      <pc:sldChg chg="addSp delSp modSp add mod">
        <pc:chgData name="ALEXANDRE" userId="734048d45b8f99b5" providerId="LiveId" clId="{7E5C6DC7-BFC6-4CF0-9AD1-0093FBA77BD2}" dt="2021-04-23T09:58:46.452" v="272" actId="1076"/>
        <pc:sldMkLst>
          <pc:docMk/>
          <pc:sldMk cId="0" sldId="418"/>
        </pc:sldMkLst>
        <pc:spChg chg="add del">
          <ac:chgData name="ALEXANDRE" userId="734048d45b8f99b5" providerId="LiveId" clId="{7E5C6DC7-BFC6-4CF0-9AD1-0093FBA77BD2}" dt="2021-04-23T09:58:10.142" v="257"/>
          <ac:spMkLst>
            <pc:docMk/>
            <pc:sldMk cId="0" sldId="418"/>
            <ac:spMk id="2" creationId="{B4CB186A-105A-4585-A379-87A6C8C9E3B9}"/>
          </ac:spMkLst>
        </pc:spChg>
        <pc:spChg chg="del mod">
          <ac:chgData name="ALEXANDRE" userId="734048d45b8f99b5" providerId="LiveId" clId="{7E5C6DC7-BFC6-4CF0-9AD1-0093FBA77BD2}" dt="2021-04-23T09:57:10.235" v="237" actId="478"/>
          <ac:spMkLst>
            <pc:docMk/>
            <pc:sldMk cId="0" sldId="418"/>
            <ac:spMk id="28674" creationId="{F771856B-0D2A-4066-92BA-FC88FFA012E5}"/>
          </ac:spMkLst>
        </pc:spChg>
        <pc:spChg chg="del mod">
          <ac:chgData name="ALEXANDRE" userId="734048d45b8f99b5" providerId="LiveId" clId="{7E5C6DC7-BFC6-4CF0-9AD1-0093FBA77BD2}" dt="2021-04-23T09:57:10.235" v="237" actId="478"/>
          <ac:spMkLst>
            <pc:docMk/>
            <pc:sldMk cId="0" sldId="418"/>
            <ac:spMk id="28675" creationId="{B5314DA4-F0F4-42FD-8F4B-43B873F542C2}"/>
          </ac:spMkLst>
        </pc:spChg>
        <pc:spChg chg="del mod">
          <ac:chgData name="ALEXANDRE" userId="734048d45b8f99b5" providerId="LiveId" clId="{7E5C6DC7-BFC6-4CF0-9AD1-0093FBA77BD2}" dt="2021-04-23T09:57:10.235" v="237" actId="478"/>
          <ac:spMkLst>
            <pc:docMk/>
            <pc:sldMk cId="0" sldId="418"/>
            <ac:spMk id="28676" creationId="{7F273836-233A-4D62-B3DE-0C76F35E293C}"/>
          </ac:spMkLst>
        </pc:spChg>
        <pc:spChg chg="mod">
          <ac:chgData name="ALEXANDRE" userId="734048d45b8f99b5" providerId="LiveId" clId="{7E5C6DC7-BFC6-4CF0-9AD1-0093FBA77BD2}" dt="2021-04-23T09:58:40.488" v="270" actId="1076"/>
          <ac:spMkLst>
            <pc:docMk/>
            <pc:sldMk cId="0" sldId="418"/>
            <ac:spMk id="28677" creationId="{29489FCB-B0FB-44F5-975B-2164AB0B7A7D}"/>
          </ac:spMkLst>
        </pc:spChg>
        <pc:spChg chg="mod">
          <ac:chgData name="ALEXANDRE" userId="734048d45b8f99b5" providerId="LiveId" clId="{7E5C6DC7-BFC6-4CF0-9AD1-0093FBA77BD2}" dt="2021-04-23T09:58:43.683" v="271" actId="403"/>
          <ac:spMkLst>
            <pc:docMk/>
            <pc:sldMk cId="0" sldId="418"/>
            <ac:spMk id="28678" creationId="{822D48B7-9DD1-4D36-BABF-6AAFCA020291}"/>
          </ac:spMkLst>
        </pc:spChg>
        <pc:picChg chg="add mod">
          <ac:chgData name="ALEXANDRE" userId="734048d45b8f99b5" providerId="LiveId" clId="{7E5C6DC7-BFC6-4CF0-9AD1-0093FBA77BD2}" dt="2021-04-23T09:58:46.452" v="272" actId="1076"/>
          <ac:picMkLst>
            <pc:docMk/>
            <pc:sldMk cId="0" sldId="418"/>
            <ac:picMk id="3" creationId="{4039AF01-A8D1-4195-8DD8-BD7DE38CBFEF}"/>
          </ac:picMkLst>
        </pc:picChg>
      </pc:sldChg>
      <pc:sldChg chg="addSp delSp modSp add mod">
        <pc:chgData name="ALEXANDRE" userId="734048d45b8f99b5" providerId="LiveId" clId="{7E5C6DC7-BFC6-4CF0-9AD1-0093FBA77BD2}" dt="2021-04-23T10:10:34.276" v="427" actId="20577"/>
        <pc:sldMkLst>
          <pc:docMk/>
          <pc:sldMk cId="0" sldId="419"/>
        </pc:sldMkLst>
        <pc:spChg chg="add mod">
          <ac:chgData name="ALEXANDRE" userId="734048d45b8f99b5" providerId="LiveId" clId="{7E5C6DC7-BFC6-4CF0-9AD1-0093FBA77BD2}" dt="2021-04-23T10:10:34.276" v="427" actId="20577"/>
          <ac:spMkLst>
            <pc:docMk/>
            <pc:sldMk cId="0" sldId="419"/>
            <ac:spMk id="7" creationId="{6FF76167-A2D4-4EF5-84F2-7EF444C821E8}"/>
          </ac:spMkLst>
        </pc:spChg>
        <pc:spChg chg="del mod">
          <ac:chgData name="ALEXANDRE" userId="734048d45b8f99b5" providerId="LiveId" clId="{7E5C6DC7-BFC6-4CF0-9AD1-0093FBA77BD2}" dt="2021-04-23T10:08:00.109" v="384" actId="478"/>
          <ac:spMkLst>
            <pc:docMk/>
            <pc:sldMk cId="0" sldId="419"/>
            <ac:spMk id="40962" creationId="{B393BF85-6A55-4FFF-B4E3-4E82C7E70FFA}"/>
          </ac:spMkLst>
        </pc:spChg>
        <pc:spChg chg="del mod">
          <ac:chgData name="ALEXANDRE" userId="734048d45b8f99b5" providerId="LiveId" clId="{7E5C6DC7-BFC6-4CF0-9AD1-0093FBA77BD2}" dt="2021-04-23T10:08:00.109" v="384" actId="478"/>
          <ac:spMkLst>
            <pc:docMk/>
            <pc:sldMk cId="0" sldId="419"/>
            <ac:spMk id="40963" creationId="{797B6B30-3472-47C6-920D-0B29459E1631}"/>
          </ac:spMkLst>
        </pc:spChg>
        <pc:spChg chg="del mod">
          <ac:chgData name="ALEXANDRE" userId="734048d45b8f99b5" providerId="LiveId" clId="{7E5C6DC7-BFC6-4CF0-9AD1-0093FBA77BD2}" dt="2021-04-23T10:08:00.109" v="384" actId="478"/>
          <ac:spMkLst>
            <pc:docMk/>
            <pc:sldMk cId="0" sldId="419"/>
            <ac:spMk id="40964" creationId="{F5319E27-FB2C-4276-AA83-C36C4488ADC0}"/>
          </ac:spMkLst>
        </pc:spChg>
        <pc:spChg chg="mod">
          <ac:chgData name="ALEXANDRE" userId="734048d45b8f99b5" providerId="LiveId" clId="{7E5C6DC7-BFC6-4CF0-9AD1-0093FBA77BD2}" dt="2021-04-23T10:08:09.854" v="387" actId="14100"/>
          <ac:spMkLst>
            <pc:docMk/>
            <pc:sldMk cId="0" sldId="419"/>
            <ac:spMk id="40965" creationId="{857DB46A-CDFE-42D6-A0BC-A599B5A57A9E}"/>
          </ac:spMkLst>
        </pc:spChg>
        <pc:spChg chg="mod">
          <ac:chgData name="ALEXANDRE" userId="734048d45b8f99b5" providerId="LiveId" clId="{7E5C6DC7-BFC6-4CF0-9AD1-0093FBA77BD2}" dt="2021-04-23T10:10:30.611" v="426" actId="207"/>
          <ac:spMkLst>
            <pc:docMk/>
            <pc:sldMk cId="0" sldId="419"/>
            <ac:spMk id="40966" creationId="{9367128D-8399-42A8-BCB9-15E7102B1DAE}"/>
          </ac:spMkLst>
        </pc:spChg>
      </pc:sldChg>
      <pc:sldChg chg="delSp modSp add del">
        <pc:chgData name="ALEXANDRE" userId="734048d45b8f99b5" providerId="LiveId" clId="{7E5C6DC7-BFC6-4CF0-9AD1-0093FBA77BD2}" dt="2021-04-23T10:10:42.299" v="428" actId="47"/>
        <pc:sldMkLst>
          <pc:docMk/>
          <pc:sldMk cId="0" sldId="420"/>
        </pc:sldMkLst>
        <pc:spChg chg="del mod">
          <ac:chgData name="ALEXANDRE" userId="734048d45b8f99b5" providerId="LiveId" clId="{7E5C6DC7-BFC6-4CF0-9AD1-0093FBA77BD2}" dt="2021-04-23T10:08:03.517" v="385" actId="478"/>
          <ac:spMkLst>
            <pc:docMk/>
            <pc:sldMk cId="0" sldId="420"/>
            <ac:spMk id="41986" creationId="{AD352075-1122-4D2A-BD7C-B08982CB1A96}"/>
          </ac:spMkLst>
        </pc:spChg>
        <pc:spChg chg="del mod">
          <ac:chgData name="ALEXANDRE" userId="734048d45b8f99b5" providerId="LiveId" clId="{7E5C6DC7-BFC6-4CF0-9AD1-0093FBA77BD2}" dt="2021-04-23T10:08:03.517" v="385" actId="478"/>
          <ac:spMkLst>
            <pc:docMk/>
            <pc:sldMk cId="0" sldId="420"/>
            <ac:spMk id="41987" creationId="{3FEC437A-4DAA-4481-811D-D01FC2C00BFC}"/>
          </ac:spMkLst>
        </pc:spChg>
        <pc:spChg chg="del mod">
          <ac:chgData name="ALEXANDRE" userId="734048d45b8f99b5" providerId="LiveId" clId="{7E5C6DC7-BFC6-4CF0-9AD1-0093FBA77BD2}" dt="2021-04-23T10:08:03.517" v="385" actId="478"/>
          <ac:spMkLst>
            <pc:docMk/>
            <pc:sldMk cId="0" sldId="420"/>
            <ac:spMk id="41988" creationId="{0FE9D35F-39AB-40B5-814B-8FA7E16FC551}"/>
          </ac:spMkLst>
        </pc:spChg>
      </pc:sldChg>
      <pc:sldChg chg="addSp delSp modSp add mod">
        <pc:chgData name="ALEXANDRE" userId="734048d45b8f99b5" providerId="LiveId" clId="{7E5C6DC7-BFC6-4CF0-9AD1-0093FBA77BD2}" dt="2021-04-23T10:12:53.844" v="457" actId="1076"/>
        <pc:sldMkLst>
          <pc:docMk/>
          <pc:sldMk cId="0" sldId="421"/>
        </pc:sldMkLst>
        <pc:spChg chg="del mod">
          <ac:chgData name="ALEXANDRE" userId="734048d45b8f99b5" providerId="LiveId" clId="{7E5C6DC7-BFC6-4CF0-9AD1-0093FBA77BD2}" dt="2021-04-23T10:11:14.729" v="435" actId="478"/>
          <ac:spMkLst>
            <pc:docMk/>
            <pc:sldMk cId="0" sldId="421"/>
            <ac:spMk id="43010" creationId="{5802AA9C-54D7-411E-91A6-14C41B0E02C2}"/>
          </ac:spMkLst>
        </pc:spChg>
        <pc:spChg chg="del mod">
          <ac:chgData name="ALEXANDRE" userId="734048d45b8f99b5" providerId="LiveId" clId="{7E5C6DC7-BFC6-4CF0-9AD1-0093FBA77BD2}" dt="2021-04-23T10:11:14.729" v="435" actId="478"/>
          <ac:spMkLst>
            <pc:docMk/>
            <pc:sldMk cId="0" sldId="421"/>
            <ac:spMk id="43011" creationId="{1554EF47-8823-4B07-9F44-402A4D265C9F}"/>
          </ac:spMkLst>
        </pc:spChg>
        <pc:spChg chg="del mod">
          <ac:chgData name="ALEXANDRE" userId="734048d45b8f99b5" providerId="LiveId" clId="{7E5C6DC7-BFC6-4CF0-9AD1-0093FBA77BD2}" dt="2021-04-23T10:11:14.729" v="435" actId="478"/>
          <ac:spMkLst>
            <pc:docMk/>
            <pc:sldMk cId="0" sldId="421"/>
            <ac:spMk id="43012" creationId="{4261BE17-ACA9-4C68-B7C4-BD1BC614CF00}"/>
          </ac:spMkLst>
        </pc:spChg>
        <pc:spChg chg="mod">
          <ac:chgData name="ALEXANDRE" userId="734048d45b8f99b5" providerId="LiveId" clId="{7E5C6DC7-BFC6-4CF0-9AD1-0093FBA77BD2}" dt="2021-04-23T10:11:17.349" v="436" actId="1076"/>
          <ac:spMkLst>
            <pc:docMk/>
            <pc:sldMk cId="0" sldId="421"/>
            <ac:spMk id="43013" creationId="{8BC5E0A3-D65F-4DA5-9361-41E1574CBE22}"/>
          </ac:spMkLst>
        </pc:spChg>
        <pc:spChg chg="mod">
          <ac:chgData name="ALEXANDRE" userId="734048d45b8f99b5" providerId="LiveId" clId="{7E5C6DC7-BFC6-4CF0-9AD1-0093FBA77BD2}" dt="2021-04-23T10:12:34.282" v="455" actId="27636"/>
          <ac:spMkLst>
            <pc:docMk/>
            <pc:sldMk cId="0" sldId="421"/>
            <ac:spMk id="43014" creationId="{550A797F-4087-4C90-8F76-E018AB4E06D2}"/>
          </ac:spMkLst>
        </pc:spChg>
        <pc:picChg chg="add mod">
          <ac:chgData name="ALEXANDRE" userId="734048d45b8f99b5" providerId="LiveId" clId="{7E5C6DC7-BFC6-4CF0-9AD1-0093FBA77BD2}" dt="2021-04-23T10:12:53.844" v="457" actId="1076"/>
          <ac:picMkLst>
            <pc:docMk/>
            <pc:sldMk cId="0" sldId="421"/>
            <ac:picMk id="25602" creationId="{B43A6A56-C954-447A-B65E-EAE6D36A94FC}"/>
          </ac:picMkLst>
        </pc:picChg>
      </pc:sldChg>
      <pc:sldChg chg="delSp modSp add del mod">
        <pc:chgData name="ALEXANDRE" userId="734048d45b8f99b5" providerId="LiveId" clId="{7E5C6DC7-BFC6-4CF0-9AD1-0093FBA77BD2}" dt="2021-04-23T10:13:32.402" v="460" actId="47"/>
        <pc:sldMkLst>
          <pc:docMk/>
          <pc:sldMk cId="0" sldId="423"/>
        </pc:sldMkLst>
        <pc:spChg chg="del mod">
          <ac:chgData name="ALEXANDRE" userId="734048d45b8f99b5" providerId="LiveId" clId="{7E5C6DC7-BFC6-4CF0-9AD1-0093FBA77BD2}" dt="2021-04-23T10:12:00.975" v="446" actId="478"/>
          <ac:spMkLst>
            <pc:docMk/>
            <pc:sldMk cId="0" sldId="423"/>
            <ac:spMk id="44034" creationId="{04CB2699-CFE6-46EA-9B0C-B26DD02A469B}"/>
          </ac:spMkLst>
        </pc:spChg>
        <pc:spChg chg="del mod">
          <ac:chgData name="ALEXANDRE" userId="734048d45b8f99b5" providerId="LiveId" clId="{7E5C6DC7-BFC6-4CF0-9AD1-0093FBA77BD2}" dt="2021-04-23T10:12:00.975" v="446" actId="478"/>
          <ac:spMkLst>
            <pc:docMk/>
            <pc:sldMk cId="0" sldId="423"/>
            <ac:spMk id="44035" creationId="{59141B67-E810-44EF-B17B-7BE6031E0CF7}"/>
          </ac:spMkLst>
        </pc:spChg>
        <pc:spChg chg="del mod">
          <ac:chgData name="ALEXANDRE" userId="734048d45b8f99b5" providerId="LiveId" clId="{7E5C6DC7-BFC6-4CF0-9AD1-0093FBA77BD2}" dt="2021-04-23T10:12:00.975" v="446" actId="478"/>
          <ac:spMkLst>
            <pc:docMk/>
            <pc:sldMk cId="0" sldId="423"/>
            <ac:spMk id="44036" creationId="{E8312D7B-FAFF-4E67-AFF4-C5D707C7AC40}"/>
          </ac:spMkLst>
        </pc:spChg>
        <pc:spChg chg="mod">
          <ac:chgData name="ALEXANDRE" userId="734048d45b8f99b5" providerId="LiveId" clId="{7E5C6DC7-BFC6-4CF0-9AD1-0093FBA77BD2}" dt="2021-04-23T10:12:04.171" v="447" actId="1076"/>
          <ac:spMkLst>
            <pc:docMk/>
            <pc:sldMk cId="0" sldId="423"/>
            <ac:spMk id="44037" creationId="{D309C824-C109-4C50-9001-D5D8546789F2}"/>
          </ac:spMkLst>
        </pc:spChg>
        <pc:spChg chg="mod">
          <ac:chgData name="ALEXANDRE" userId="734048d45b8f99b5" providerId="LiveId" clId="{7E5C6DC7-BFC6-4CF0-9AD1-0093FBA77BD2}" dt="2021-04-23T10:12:11.583" v="449" actId="14100"/>
          <ac:spMkLst>
            <pc:docMk/>
            <pc:sldMk cId="0" sldId="423"/>
            <ac:spMk id="44038" creationId="{AEAE6A34-68C8-49DB-AF24-C9304BDB7E6D}"/>
          </ac:spMkLst>
        </pc:spChg>
      </pc:sldChg>
      <pc:sldChg chg="addSp delSp modSp add mod">
        <pc:chgData name="ALEXANDRE" userId="734048d45b8f99b5" providerId="LiveId" clId="{7E5C6DC7-BFC6-4CF0-9AD1-0093FBA77BD2}" dt="2021-04-23T16:58:30.388" v="2313" actId="27636"/>
        <pc:sldMkLst>
          <pc:docMk/>
          <pc:sldMk cId="0" sldId="425"/>
        </pc:sldMkLst>
        <pc:spChg chg="del mod">
          <ac:chgData name="ALEXANDRE" userId="734048d45b8f99b5" providerId="LiveId" clId="{7E5C6DC7-BFC6-4CF0-9AD1-0093FBA77BD2}" dt="2021-04-23T10:29:56.639" v="747" actId="478"/>
          <ac:spMkLst>
            <pc:docMk/>
            <pc:sldMk cId="0" sldId="425"/>
            <ac:spMk id="48130" creationId="{7D9AA4B0-AA25-48B9-9373-D09A949240EE}"/>
          </ac:spMkLst>
        </pc:spChg>
        <pc:spChg chg="del mod">
          <ac:chgData name="ALEXANDRE" userId="734048d45b8f99b5" providerId="LiveId" clId="{7E5C6DC7-BFC6-4CF0-9AD1-0093FBA77BD2}" dt="2021-04-23T10:29:56.639" v="747" actId="478"/>
          <ac:spMkLst>
            <pc:docMk/>
            <pc:sldMk cId="0" sldId="425"/>
            <ac:spMk id="48131" creationId="{B3935729-6A08-408C-826D-6BA8456A4868}"/>
          </ac:spMkLst>
        </pc:spChg>
        <pc:spChg chg="del mod">
          <ac:chgData name="ALEXANDRE" userId="734048d45b8f99b5" providerId="LiveId" clId="{7E5C6DC7-BFC6-4CF0-9AD1-0093FBA77BD2}" dt="2021-04-23T10:29:56.639" v="747" actId="478"/>
          <ac:spMkLst>
            <pc:docMk/>
            <pc:sldMk cId="0" sldId="425"/>
            <ac:spMk id="48132" creationId="{AC7C1474-3FFD-4F28-BFFF-76D52DE49FCF}"/>
          </ac:spMkLst>
        </pc:spChg>
        <pc:spChg chg="mod">
          <ac:chgData name="ALEXANDRE" userId="734048d45b8f99b5" providerId="LiveId" clId="{7E5C6DC7-BFC6-4CF0-9AD1-0093FBA77BD2}" dt="2021-04-23T10:28:04.499" v="705" actId="14100"/>
          <ac:spMkLst>
            <pc:docMk/>
            <pc:sldMk cId="0" sldId="425"/>
            <ac:spMk id="48133" creationId="{0B25D52C-ABD4-461B-BB3D-509CD781CBBB}"/>
          </ac:spMkLst>
        </pc:spChg>
        <pc:spChg chg="mod">
          <ac:chgData name="ALEXANDRE" userId="734048d45b8f99b5" providerId="LiveId" clId="{7E5C6DC7-BFC6-4CF0-9AD1-0093FBA77BD2}" dt="2021-04-23T16:58:30.388" v="2313" actId="27636"/>
          <ac:spMkLst>
            <pc:docMk/>
            <pc:sldMk cId="0" sldId="425"/>
            <ac:spMk id="48134" creationId="{B3C8CAC7-F4D1-43CD-89E4-2E9091904DE8}"/>
          </ac:spMkLst>
        </pc:spChg>
        <pc:picChg chg="add mod">
          <ac:chgData name="ALEXANDRE" userId="734048d45b8f99b5" providerId="LiveId" clId="{7E5C6DC7-BFC6-4CF0-9AD1-0093FBA77BD2}" dt="2021-04-23T10:29:32.307" v="746" actId="1076"/>
          <ac:picMkLst>
            <pc:docMk/>
            <pc:sldMk cId="0" sldId="425"/>
            <ac:picMk id="20482" creationId="{5F020F32-53EF-4BE8-A96B-60AF6169C8D5}"/>
          </ac:picMkLst>
        </pc:picChg>
      </pc:sldChg>
      <pc:sldChg chg="addSp delSp modSp add mod modAnim">
        <pc:chgData name="ALEXANDRE" userId="734048d45b8f99b5" providerId="LiveId" clId="{7E5C6DC7-BFC6-4CF0-9AD1-0093FBA77BD2}" dt="2021-04-23T16:58:59.090" v="2321" actId="113"/>
        <pc:sldMkLst>
          <pc:docMk/>
          <pc:sldMk cId="0" sldId="426"/>
        </pc:sldMkLst>
        <pc:spChg chg="mod">
          <ac:chgData name="ALEXANDRE" userId="734048d45b8f99b5" providerId="LiveId" clId="{7E5C6DC7-BFC6-4CF0-9AD1-0093FBA77BD2}" dt="2021-04-23T16:58:59.090" v="2321" actId="113"/>
          <ac:spMkLst>
            <pc:docMk/>
            <pc:sldMk cId="0" sldId="426"/>
            <ac:spMk id="33798" creationId="{F9A03624-7470-4B00-BD68-5EA146E7F82D}"/>
          </ac:spMkLst>
        </pc:spChg>
        <pc:spChg chg="del mod">
          <ac:chgData name="ALEXANDRE" userId="734048d45b8f99b5" providerId="LiveId" clId="{7E5C6DC7-BFC6-4CF0-9AD1-0093FBA77BD2}" dt="2021-04-23T10:34:11.694" v="833" actId="478"/>
          <ac:spMkLst>
            <pc:docMk/>
            <pc:sldMk cId="0" sldId="426"/>
            <ac:spMk id="49154" creationId="{7536BFD6-8E1A-4851-8337-C56F7B172B6D}"/>
          </ac:spMkLst>
        </pc:spChg>
        <pc:spChg chg="del mod">
          <ac:chgData name="ALEXANDRE" userId="734048d45b8f99b5" providerId="LiveId" clId="{7E5C6DC7-BFC6-4CF0-9AD1-0093FBA77BD2}" dt="2021-04-23T10:34:11.694" v="833" actId="478"/>
          <ac:spMkLst>
            <pc:docMk/>
            <pc:sldMk cId="0" sldId="426"/>
            <ac:spMk id="49155" creationId="{535E12A7-B538-4B81-A1BA-4C6F4FE3EBC5}"/>
          </ac:spMkLst>
        </pc:spChg>
        <pc:spChg chg="del mod">
          <ac:chgData name="ALEXANDRE" userId="734048d45b8f99b5" providerId="LiveId" clId="{7E5C6DC7-BFC6-4CF0-9AD1-0093FBA77BD2}" dt="2021-04-23T10:34:11.694" v="833" actId="478"/>
          <ac:spMkLst>
            <pc:docMk/>
            <pc:sldMk cId="0" sldId="426"/>
            <ac:spMk id="49156" creationId="{B54A10C8-C5AC-4E3E-A8AC-3B5BF7BE3615}"/>
          </ac:spMkLst>
        </pc:spChg>
        <pc:spChg chg="mod">
          <ac:chgData name="ALEXANDRE" userId="734048d45b8f99b5" providerId="LiveId" clId="{7E5C6DC7-BFC6-4CF0-9AD1-0093FBA77BD2}" dt="2021-04-23T10:32:20.962" v="808" actId="20577"/>
          <ac:spMkLst>
            <pc:docMk/>
            <pc:sldMk cId="0" sldId="426"/>
            <ac:spMk id="49157" creationId="{7FBD683B-4AE4-4351-B339-A6910B99A0EA}"/>
          </ac:spMkLst>
        </pc:spChg>
        <pc:picChg chg="add mod">
          <ac:chgData name="ALEXANDRE" userId="734048d45b8f99b5" providerId="LiveId" clId="{7E5C6DC7-BFC6-4CF0-9AD1-0093FBA77BD2}" dt="2021-04-23T16:58:52.504" v="2319" actId="1076"/>
          <ac:picMkLst>
            <pc:docMk/>
            <pc:sldMk cId="0" sldId="426"/>
            <ac:picMk id="3" creationId="{ABCB45EB-0ECC-40E6-90B6-01C213B80344}"/>
          </ac:picMkLst>
        </pc:picChg>
        <pc:picChg chg="del mod">
          <ac:chgData name="ALEXANDRE" userId="734048d45b8f99b5" providerId="LiveId" clId="{7E5C6DC7-BFC6-4CF0-9AD1-0093FBA77BD2}" dt="2021-04-23T10:33:28.557" v="827" actId="478"/>
          <ac:picMkLst>
            <pc:docMk/>
            <pc:sldMk cId="0" sldId="426"/>
            <ac:picMk id="49159" creationId="{2C511EFF-BC2F-4ACE-A71F-D06C80201BA2}"/>
          </ac:picMkLst>
        </pc:picChg>
      </pc:sldChg>
      <pc:sldChg chg="delSp modSp add mod">
        <pc:chgData name="ALEXANDRE" userId="734048d45b8f99b5" providerId="LiveId" clId="{7E5C6DC7-BFC6-4CF0-9AD1-0093FBA77BD2}" dt="2021-04-23T10:37:23.313" v="913" actId="20577"/>
        <pc:sldMkLst>
          <pc:docMk/>
          <pc:sldMk cId="0" sldId="427"/>
        </pc:sldMkLst>
        <pc:spChg chg="del mod">
          <ac:chgData name="ALEXANDRE" userId="734048d45b8f99b5" providerId="LiveId" clId="{7E5C6DC7-BFC6-4CF0-9AD1-0093FBA77BD2}" dt="2021-04-23T10:35:16.036" v="846" actId="478"/>
          <ac:spMkLst>
            <pc:docMk/>
            <pc:sldMk cId="0" sldId="427"/>
            <ac:spMk id="50178" creationId="{42DCC31A-48F7-4755-8FDE-9CC3FC3246C5}"/>
          </ac:spMkLst>
        </pc:spChg>
        <pc:spChg chg="del mod">
          <ac:chgData name="ALEXANDRE" userId="734048d45b8f99b5" providerId="LiveId" clId="{7E5C6DC7-BFC6-4CF0-9AD1-0093FBA77BD2}" dt="2021-04-23T10:35:16.036" v="846" actId="478"/>
          <ac:spMkLst>
            <pc:docMk/>
            <pc:sldMk cId="0" sldId="427"/>
            <ac:spMk id="50179" creationId="{B7A1E0FF-85C7-4F8D-B668-2132FD5FBE6F}"/>
          </ac:spMkLst>
        </pc:spChg>
        <pc:spChg chg="del mod">
          <ac:chgData name="ALEXANDRE" userId="734048d45b8f99b5" providerId="LiveId" clId="{7E5C6DC7-BFC6-4CF0-9AD1-0093FBA77BD2}" dt="2021-04-23T10:35:16.036" v="846" actId="478"/>
          <ac:spMkLst>
            <pc:docMk/>
            <pc:sldMk cId="0" sldId="427"/>
            <ac:spMk id="50180" creationId="{60EC9CE7-20D3-4A06-B5EF-A808BCC54A58}"/>
          </ac:spMkLst>
        </pc:spChg>
        <pc:spChg chg="mod">
          <ac:chgData name="ALEXANDRE" userId="734048d45b8f99b5" providerId="LiveId" clId="{7E5C6DC7-BFC6-4CF0-9AD1-0093FBA77BD2}" dt="2021-04-23T10:36:36.492" v="889" actId="1076"/>
          <ac:spMkLst>
            <pc:docMk/>
            <pc:sldMk cId="0" sldId="427"/>
            <ac:spMk id="50181" creationId="{473B3E9B-BE9B-4C2B-917D-931EDA922882}"/>
          </ac:spMkLst>
        </pc:spChg>
        <pc:spChg chg="mod">
          <ac:chgData name="ALEXANDRE" userId="734048d45b8f99b5" providerId="LiveId" clId="{7E5C6DC7-BFC6-4CF0-9AD1-0093FBA77BD2}" dt="2021-04-23T10:37:23.313" v="913" actId="20577"/>
          <ac:spMkLst>
            <pc:docMk/>
            <pc:sldMk cId="0" sldId="427"/>
            <ac:spMk id="50182" creationId="{849EF1C5-4C54-42D8-B34B-5A82E0D5FCA6}"/>
          </ac:spMkLst>
        </pc:spChg>
      </pc:sldChg>
      <pc:sldChg chg="modSp add del">
        <pc:chgData name="ALEXANDRE" userId="734048d45b8f99b5" providerId="LiveId" clId="{7E5C6DC7-BFC6-4CF0-9AD1-0093FBA77BD2}" dt="2021-04-23T10:40:49.634" v="969" actId="47"/>
        <pc:sldMkLst>
          <pc:docMk/>
          <pc:sldMk cId="0" sldId="428"/>
        </pc:sldMkLst>
        <pc:spChg chg="mod">
          <ac:chgData name="ALEXANDRE" userId="734048d45b8f99b5" providerId="LiveId" clId="{7E5C6DC7-BFC6-4CF0-9AD1-0093FBA77BD2}" dt="2021-04-23T10:11:10.078" v="429"/>
          <ac:spMkLst>
            <pc:docMk/>
            <pc:sldMk cId="0" sldId="428"/>
            <ac:spMk id="51202" creationId="{6E2671D5-2970-4184-9E7C-DEE85ADD65CD}"/>
          </ac:spMkLst>
        </pc:spChg>
        <pc:spChg chg="mod">
          <ac:chgData name="ALEXANDRE" userId="734048d45b8f99b5" providerId="LiveId" clId="{7E5C6DC7-BFC6-4CF0-9AD1-0093FBA77BD2}" dt="2021-04-23T10:11:10.078" v="429"/>
          <ac:spMkLst>
            <pc:docMk/>
            <pc:sldMk cId="0" sldId="428"/>
            <ac:spMk id="51203" creationId="{C952CB86-C96D-4D45-AE9E-EC68DE4D7238}"/>
          </ac:spMkLst>
        </pc:spChg>
        <pc:spChg chg="mod">
          <ac:chgData name="ALEXANDRE" userId="734048d45b8f99b5" providerId="LiveId" clId="{7E5C6DC7-BFC6-4CF0-9AD1-0093FBA77BD2}" dt="2021-04-23T10:11:10.078" v="429"/>
          <ac:spMkLst>
            <pc:docMk/>
            <pc:sldMk cId="0" sldId="428"/>
            <ac:spMk id="51204" creationId="{675AB5B1-743E-4126-9AA6-1EF4B45E8975}"/>
          </ac:spMkLst>
        </pc:spChg>
      </pc:sldChg>
      <pc:sldChg chg="modSp add del mod">
        <pc:chgData name="ALEXANDRE" userId="734048d45b8f99b5" providerId="LiveId" clId="{7E5C6DC7-BFC6-4CF0-9AD1-0093FBA77BD2}" dt="2021-04-23T10:40:49.634" v="969" actId="47"/>
        <pc:sldMkLst>
          <pc:docMk/>
          <pc:sldMk cId="0" sldId="429"/>
        </pc:sldMkLst>
        <pc:spChg chg="mod">
          <ac:chgData name="ALEXANDRE" userId="734048d45b8f99b5" providerId="LiveId" clId="{7E5C6DC7-BFC6-4CF0-9AD1-0093FBA77BD2}" dt="2021-04-23T10:11:10.078" v="429"/>
          <ac:spMkLst>
            <pc:docMk/>
            <pc:sldMk cId="0" sldId="429"/>
            <ac:spMk id="52226" creationId="{A8950A85-A9BD-451D-8F7A-54695A98C98A}"/>
          </ac:spMkLst>
        </pc:spChg>
        <pc:spChg chg="mod">
          <ac:chgData name="ALEXANDRE" userId="734048d45b8f99b5" providerId="LiveId" clId="{7E5C6DC7-BFC6-4CF0-9AD1-0093FBA77BD2}" dt="2021-04-23T10:11:10.078" v="429"/>
          <ac:spMkLst>
            <pc:docMk/>
            <pc:sldMk cId="0" sldId="429"/>
            <ac:spMk id="52227" creationId="{2C2AADF1-5AB5-4FFB-A136-2C2D88F631AC}"/>
          </ac:spMkLst>
        </pc:spChg>
        <pc:spChg chg="mod">
          <ac:chgData name="ALEXANDRE" userId="734048d45b8f99b5" providerId="LiveId" clId="{7E5C6DC7-BFC6-4CF0-9AD1-0093FBA77BD2}" dt="2021-04-23T10:11:10.078" v="429"/>
          <ac:spMkLst>
            <pc:docMk/>
            <pc:sldMk cId="0" sldId="429"/>
            <ac:spMk id="52228" creationId="{A5C7B652-DDDC-4EEC-B348-DFF1EDBB014D}"/>
          </ac:spMkLst>
        </pc:spChg>
        <pc:spChg chg="mod">
          <ac:chgData name="ALEXANDRE" userId="734048d45b8f99b5" providerId="LiveId" clId="{7E5C6DC7-BFC6-4CF0-9AD1-0093FBA77BD2}" dt="2021-04-23T10:11:10.180" v="433" actId="27636"/>
          <ac:spMkLst>
            <pc:docMk/>
            <pc:sldMk cId="0" sldId="429"/>
            <ac:spMk id="52230" creationId="{CBB727DF-E3B4-4D2E-AE4D-2720FD63D6C1}"/>
          </ac:spMkLst>
        </pc:spChg>
      </pc:sldChg>
      <pc:sldChg chg="delSp modSp add del mod modShow">
        <pc:chgData name="ALEXANDRE" userId="734048d45b8f99b5" providerId="LiveId" clId="{7E5C6DC7-BFC6-4CF0-9AD1-0093FBA77BD2}" dt="2021-04-23T16:54:27.776" v="2273" actId="729"/>
        <pc:sldMkLst>
          <pc:docMk/>
          <pc:sldMk cId="0" sldId="431"/>
        </pc:sldMkLst>
        <pc:spChg chg="mod">
          <ac:chgData name="ALEXANDRE" userId="734048d45b8f99b5" providerId="LiveId" clId="{7E5C6DC7-BFC6-4CF0-9AD1-0093FBA77BD2}" dt="2021-04-23T09:52:13.846" v="161" actId="1076"/>
          <ac:spMkLst>
            <pc:docMk/>
            <pc:sldMk cId="0" sldId="431"/>
            <ac:spMk id="21506" creationId="{07B3F816-1C97-4584-BD25-563C3568593B}"/>
          </ac:spMkLst>
        </pc:spChg>
        <pc:spChg chg="mod">
          <ac:chgData name="ALEXANDRE" userId="734048d45b8f99b5" providerId="LiveId" clId="{7E5C6DC7-BFC6-4CF0-9AD1-0093FBA77BD2}" dt="2021-04-23T09:52:17.101" v="162" actId="1076"/>
          <ac:spMkLst>
            <pc:docMk/>
            <pc:sldMk cId="0" sldId="431"/>
            <ac:spMk id="21507" creationId="{89EE32B4-5A79-4194-9A33-EE7BED38991A}"/>
          </ac:spMkLst>
        </pc:spChg>
        <pc:spChg chg="del mod">
          <ac:chgData name="ALEXANDRE" userId="734048d45b8f99b5" providerId="LiveId" clId="{7E5C6DC7-BFC6-4CF0-9AD1-0093FBA77BD2}" dt="2021-04-23T09:52:29.202" v="163" actId="478"/>
          <ac:spMkLst>
            <pc:docMk/>
            <pc:sldMk cId="0" sldId="431"/>
            <ac:spMk id="21508" creationId="{C7202DBF-3586-41AD-AE82-0AC9307BD4B7}"/>
          </ac:spMkLst>
        </pc:spChg>
        <pc:spChg chg="del mod">
          <ac:chgData name="ALEXANDRE" userId="734048d45b8f99b5" providerId="LiveId" clId="{7E5C6DC7-BFC6-4CF0-9AD1-0093FBA77BD2}" dt="2021-04-23T09:52:29.202" v="163" actId="478"/>
          <ac:spMkLst>
            <pc:docMk/>
            <pc:sldMk cId="0" sldId="431"/>
            <ac:spMk id="21509" creationId="{88855908-B51E-48DC-978C-90ECA2EC9015}"/>
          </ac:spMkLst>
        </pc:spChg>
        <pc:spChg chg="del mod">
          <ac:chgData name="ALEXANDRE" userId="734048d45b8f99b5" providerId="LiveId" clId="{7E5C6DC7-BFC6-4CF0-9AD1-0093FBA77BD2}" dt="2021-04-23T09:52:29.202" v="163" actId="478"/>
          <ac:spMkLst>
            <pc:docMk/>
            <pc:sldMk cId="0" sldId="431"/>
            <ac:spMk id="21510" creationId="{D251D39D-173D-41F0-9FB1-D5B8D9D8D3FB}"/>
          </ac:spMkLst>
        </pc:spChg>
      </pc:sldChg>
      <pc:sldChg chg="addSp delSp modSp add del mod">
        <pc:chgData name="ALEXANDRE" userId="734048d45b8f99b5" providerId="LiveId" clId="{7E5C6DC7-BFC6-4CF0-9AD1-0093FBA77BD2}" dt="2021-04-23T10:54:53.549" v="1156" actId="47"/>
        <pc:sldMkLst>
          <pc:docMk/>
          <pc:sldMk cId="0" sldId="432"/>
        </pc:sldMkLst>
        <pc:spChg chg="del mod">
          <ac:chgData name="ALEXANDRE" userId="734048d45b8f99b5" providerId="LiveId" clId="{7E5C6DC7-BFC6-4CF0-9AD1-0093FBA77BD2}" dt="2021-04-23T10:47:56.801" v="1056" actId="478"/>
          <ac:spMkLst>
            <pc:docMk/>
            <pc:sldMk cId="0" sldId="432"/>
            <ac:spMk id="27" creationId="{54188116-DD72-449B-8BD4-17FADC7A13A1}"/>
          </ac:spMkLst>
        </pc:spChg>
        <pc:spChg chg="del mod">
          <ac:chgData name="ALEXANDRE" userId="734048d45b8f99b5" providerId="LiveId" clId="{7E5C6DC7-BFC6-4CF0-9AD1-0093FBA77BD2}" dt="2021-04-23T10:47:56.801" v="1056" actId="478"/>
          <ac:spMkLst>
            <pc:docMk/>
            <pc:sldMk cId="0" sldId="432"/>
            <ac:spMk id="28" creationId="{2F67A84B-A6F3-4EED-8933-7B25C9D98C03}"/>
          </ac:spMkLst>
        </pc:spChg>
        <pc:spChg chg="del mod">
          <ac:chgData name="ALEXANDRE" userId="734048d45b8f99b5" providerId="LiveId" clId="{7E5C6DC7-BFC6-4CF0-9AD1-0093FBA77BD2}" dt="2021-04-23T10:47:56.801" v="1056" actId="478"/>
          <ac:spMkLst>
            <pc:docMk/>
            <pc:sldMk cId="0" sldId="432"/>
            <ac:spMk id="29" creationId="{94CAAD0E-3F64-48EB-BA5E-FE6A1B17FE0C}"/>
          </ac:spMkLst>
        </pc:spChg>
        <pc:spChg chg="mod">
          <ac:chgData name="ALEXANDRE" userId="734048d45b8f99b5" providerId="LiveId" clId="{7E5C6DC7-BFC6-4CF0-9AD1-0093FBA77BD2}" dt="2021-04-23T10:47:52.629" v="1055" actId="20577"/>
          <ac:spMkLst>
            <pc:docMk/>
            <pc:sldMk cId="0" sldId="432"/>
            <ac:spMk id="18437" creationId="{AE7471A6-B9FA-4801-A9FF-260A8BB85268}"/>
          </ac:spMkLst>
        </pc:spChg>
        <pc:spChg chg="add del">
          <ac:chgData name="ALEXANDRE" userId="734048d45b8f99b5" providerId="LiveId" clId="{7E5C6DC7-BFC6-4CF0-9AD1-0093FBA77BD2}" dt="2021-04-23T10:48:27.933" v="1064" actId="21"/>
          <ac:spMkLst>
            <pc:docMk/>
            <pc:sldMk cId="0" sldId="432"/>
            <ac:spMk id="18438" creationId="{3F88B1C3-CA6F-4958-8344-FBAC6F653F3B}"/>
          </ac:spMkLst>
        </pc:spChg>
        <pc:spChg chg="add del">
          <ac:chgData name="ALEXANDRE" userId="734048d45b8f99b5" providerId="LiveId" clId="{7E5C6DC7-BFC6-4CF0-9AD1-0093FBA77BD2}" dt="2021-04-23T10:48:27.933" v="1064" actId="21"/>
          <ac:spMkLst>
            <pc:docMk/>
            <pc:sldMk cId="0" sldId="432"/>
            <ac:spMk id="18439" creationId="{13FEEFCD-D982-4E1C-B07F-1133CA61F174}"/>
          </ac:spMkLst>
        </pc:spChg>
        <pc:spChg chg="add del">
          <ac:chgData name="ALEXANDRE" userId="734048d45b8f99b5" providerId="LiveId" clId="{7E5C6DC7-BFC6-4CF0-9AD1-0093FBA77BD2}" dt="2021-04-23T10:48:27.933" v="1064" actId="21"/>
          <ac:spMkLst>
            <pc:docMk/>
            <pc:sldMk cId="0" sldId="432"/>
            <ac:spMk id="18440" creationId="{8A6FACFA-37DE-4457-BE3B-88A48D65AF9E}"/>
          </ac:spMkLst>
        </pc:spChg>
        <pc:spChg chg="add del">
          <ac:chgData name="ALEXANDRE" userId="734048d45b8f99b5" providerId="LiveId" clId="{7E5C6DC7-BFC6-4CF0-9AD1-0093FBA77BD2}" dt="2021-04-23T10:48:27.933" v="1064" actId="21"/>
          <ac:spMkLst>
            <pc:docMk/>
            <pc:sldMk cId="0" sldId="432"/>
            <ac:spMk id="18441" creationId="{6C8FB4CE-FE14-4773-AAA2-1EBBF9FE8F37}"/>
          </ac:spMkLst>
        </pc:spChg>
        <pc:spChg chg="add del">
          <ac:chgData name="ALEXANDRE" userId="734048d45b8f99b5" providerId="LiveId" clId="{7E5C6DC7-BFC6-4CF0-9AD1-0093FBA77BD2}" dt="2021-04-23T10:48:27.933" v="1064" actId="21"/>
          <ac:spMkLst>
            <pc:docMk/>
            <pc:sldMk cId="0" sldId="432"/>
            <ac:spMk id="18442" creationId="{A27A06FF-599E-46F9-95A4-C873E621370E}"/>
          </ac:spMkLst>
        </pc:spChg>
        <pc:spChg chg="add del">
          <ac:chgData name="ALEXANDRE" userId="734048d45b8f99b5" providerId="LiveId" clId="{7E5C6DC7-BFC6-4CF0-9AD1-0093FBA77BD2}" dt="2021-04-23T10:48:27.933" v="1064" actId="21"/>
          <ac:spMkLst>
            <pc:docMk/>
            <pc:sldMk cId="0" sldId="432"/>
            <ac:spMk id="18443" creationId="{FC49C7A1-3C0A-40DE-9BC6-31B481FEFD9E}"/>
          </ac:spMkLst>
        </pc:spChg>
        <pc:spChg chg="add del">
          <ac:chgData name="ALEXANDRE" userId="734048d45b8f99b5" providerId="LiveId" clId="{7E5C6DC7-BFC6-4CF0-9AD1-0093FBA77BD2}" dt="2021-04-23T10:48:27.933" v="1064" actId="21"/>
          <ac:spMkLst>
            <pc:docMk/>
            <pc:sldMk cId="0" sldId="432"/>
            <ac:spMk id="18444" creationId="{48974E08-3A6A-4429-9DE3-F8EF3DC2AA90}"/>
          </ac:spMkLst>
        </pc:spChg>
        <pc:spChg chg="add del">
          <ac:chgData name="ALEXANDRE" userId="734048d45b8f99b5" providerId="LiveId" clId="{7E5C6DC7-BFC6-4CF0-9AD1-0093FBA77BD2}" dt="2021-04-23T10:48:27.933" v="1064" actId="21"/>
          <ac:spMkLst>
            <pc:docMk/>
            <pc:sldMk cId="0" sldId="432"/>
            <ac:spMk id="18445" creationId="{2441AAC8-16DB-4488-8ECE-D2FD06351623}"/>
          </ac:spMkLst>
        </pc:spChg>
        <pc:spChg chg="add del">
          <ac:chgData name="ALEXANDRE" userId="734048d45b8f99b5" providerId="LiveId" clId="{7E5C6DC7-BFC6-4CF0-9AD1-0093FBA77BD2}" dt="2021-04-23T10:48:27.933" v="1064" actId="21"/>
          <ac:spMkLst>
            <pc:docMk/>
            <pc:sldMk cId="0" sldId="432"/>
            <ac:spMk id="18446" creationId="{4F1FCE69-0B9A-4D69-81D4-8DD611DFA191}"/>
          </ac:spMkLst>
        </pc:spChg>
        <pc:spChg chg="add del">
          <ac:chgData name="ALEXANDRE" userId="734048d45b8f99b5" providerId="LiveId" clId="{7E5C6DC7-BFC6-4CF0-9AD1-0093FBA77BD2}" dt="2021-04-23T10:48:27.933" v="1064" actId="21"/>
          <ac:spMkLst>
            <pc:docMk/>
            <pc:sldMk cId="0" sldId="432"/>
            <ac:spMk id="18447" creationId="{C49D1C0E-5F21-4131-A5EA-564C7100D75F}"/>
          </ac:spMkLst>
        </pc:spChg>
        <pc:spChg chg="add del">
          <ac:chgData name="ALEXANDRE" userId="734048d45b8f99b5" providerId="LiveId" clId="{7E5C6DC7-BFC6-4CF0-9AD1-0093FBA77BD2}" dt="2021-04-23T10:48:27.933" v="1064" actId="21"/>
          <ac:spMkLst>
            <pc:docMk/>
            <pc:sldMk cId="0" sldId="432"/>
            <ac:spMk id="18448" creationId="{BAB9EAEC-AB93-49D4-B685-6BD17CEBBDD1}"/>
          </ac:spMkLst>
        </pc:spChg>
        <pc:spChg chg="add del">
          <ac:chgData name="ALEXANDRE" userId="734048d45b8f99b5" providerId="LiveId" clId="{7E5C6DC7-BFC6-4CF0-9AD1-0093FBA77BD2}" dt="2021-04-23T10:48:27.933" v="1064" actId="21"/>
          <ac:spMkLst>
            <pc:docMk/>
            <pc:sldMk cId="0" sldId="432"/>
            <ac:spMk id="18449" creationId="{D020EC64-E130-4E00-9DAB-A643D4905E1A}"/>
          </ac:spMkLst>
        </pc:spChg>
        <pc:spChg chg="add del">
          <ac:chgData name="ALEXANDRE" userId="734048d45b8f99b5" providerId="LiveId" clId="{7E5C6DC7-BFC6-4CF0-9AD1-0093FBA77BD2}" dt="2021-04-23T10:48:27.933" v="1064" actId="21"/>
          <ac:spMkLst>
            <pc:docMk/>
            <pc:sldMk cId="0" sldId="432"/>
            <ac:spMk id="18450" creationId="{4E62B2A8-C86A-4E0C-8904-01A436D6C44C}"/>
          </ac:spMkLst>
        </pc:spChg>
        <pc:spChg chg="add del">
          <ac:chgData name="ALEXANDRE" userId="734048d45b8f99b5" providerId="LiveId" clId="{7E5C6DC7-BFC6-4CF0-9AD1-0093FBA77BD2}" dt="2021-04-23T10:48:27.933" v="1064" actId="21"/>
          <ac:spMkLst>
            <pc:docMk/>
            <pc:sldMk cId="0" sldId="432"/>
            <ac:spMk id="18451" creationId="{4C8B2268-6BBF-4BAB-87C1-B863296E08FF}"/>
          </ac:spMkLst>
        </pc:spChg>
        <pc:spChg chg="add del">
          <ac:chgData name="ALEXANDRE" userId="734048d45b8f99b5" providerId="LiveId" clId="{7E5C6DC7-BFC6-4CF0-9AD1-0093FBA77BD2}" dt="2021-04-23T10:48:27.933" v="1064" actId="21"/>
          <ac:spMkLst>
            <pc:docMk/>
            <pc:sldMk cId="0" sldId="432"/>
            <ac:spMk id="18452" creationId="{DDFAA6F5-F9FE-456A-A0B0-048AFFF66B7C}"/>
          </ac:spMkLst>
        </pc:spChg>
        <pc:spChg chg="add del">
          <ac:chgData name="ALEXANDRE" userId="734048d45b8f99b5" providerId="LiveId" clId="{7E5C6DC7-BFC6-4CF0-9AD1-0093FBA77BD2}" dt="2021-04-23T10:48:27.933" v="1064" actId="21"/>
          <ac:spMkLst>
            <pc:docMk/>
            <pc:sldMk cId="0" sldId="432"/>
            <ac:spMk id="18453" creationId="{BF8DA67C-291A-4C87-B56C-16EB12A37F8F}"/>
          </ac:spMkLst>
        </pc:spChg>
        <pc:spChg chg="del">
          <ac:chgData name="ALEXANDRE" userId="734048d45b8f99b5" providerId="LiveId" clId="{7E5C6DC7-BFC6-4CF0-9AD1-0093FBA77BD2}" dt="2021-04-23T10:47:56.801" v="1056" actId="478"/>
          <ac:spMkLst>
            <pc:docMk/>
            <pc:sldMk cId="0" sldId="432"/>
            <ac:spMk id="18454" creationId="{19B84BD1-44AD-430F-A8B2-034381B95949}"/>
          </ac:spMkLst>
        </pc:spChg>
        <pc:spChg chg="add del">
          <ac:chgData name="ALEXANDRE" userId="734048d45b8f99b5" providerId="LiveId" clId="{7E5C6DC7-BFC6-4CF0-9AD1-0093FBA77BD2}" dt="2021-04-23T10:48:27.933" v="1064" actId="21"/>
          <ac:spMkLst>
            <pc:docMk/>
            <pc:sldMk cId="0" sldId="432"/>
            <ac:spMk id="18455" creationId="{D05BB6B4-15E9-4BEC-9C77-FC23714B517E}"/>
          </ac:spMkLst>
        </pc:spChg>
        <pc:spChg chg="add del">
          <ac:chgData name="ALEXANDRE" userId="734048d45b8f99b5" providerId="LiveId" clId="{7E5C6DC7-BFC6-4CF0-9AD1-0093FBA77BD2}" dt="2021-04-23T10:48:27.933" v="1064" actId="21"/>
          <ac:spMkLst>
            <pc:docMk/>
            <pc:sldMk cId="0" sldId="432"/>
            <ac:spMk id="18456" creationId="{3D1F1E6F-A5B1-49EF-AEBC-A1B98BD8D614}"/>
          </ac:spMkLst>
        </pc:spChg>
        <pc:spChg chg="add del">
          <ac:chgData name="ALEXANDRE" userId="734048d45b8f99b5" providerId="LiveId" clId="{7E5C6DC7-BFC6-4CF0-9AD1-0093FBA77BD2}" dt="2021-04-23T10:48:27.933" v="1064" actId="21"/>
          <ac:spMkLst>
            <pc:docMk/>
            <pc:sldMk cId="0" sldId="432"/>
            <ac:spMk id="18457" creationId="{6407E977-3F7B-4FD2-8C9D-74A00CA70415}"/>
          </ac:spMkLst>
        </pc:spChg>
        <pc:spChg chg="add del">
          <ac:chgData name="ALEXANDRE" userId="734048d45b8f99b5" providerId="LiveId" clId="{7E5C6DC7-BFC6-4CF0-9AD1-0093FBA77BD2}" dt="2021-04-23T10:48:27.933" v="1064" actId="21"/>
          <ac:spMkLst>
            <pc:docMk/>
            <pc:sldMk cId="0" sldId="432"/>
            <ac:spMk id="18458" creationId="{F70580D4-96F1-44A9-A07E-046B43DE3590}"/>
          </ac:spMkLst>
        </pc:spChg>
        <pc:spChg chg="add del">
          <ac:chgData name="ALEXANDRE" userId="734048d45b8f99b5" providerId="LiveId" clId="{7E5C6DC7-BFC6-4CF0-9AD1-0093FBA77BD2}" dt="2021-04-23T10:48:27.933" v="1064" actId="21"/>
          <ac:spMkLst>
            <pc:docMk/>
            <pc:sldMk cId="0" sldId="432"/>
            <ac:spMk id="18459" creationId="{9D2A0743-D2E5-407F-BD56-B1DD73EEBA4E}"/>
          </ac:spMkLst>
        </pc:spChg>
        <pc:spChg chg="add del">
          <ac:chgData name="ALEXANDRE" userId="734048d45b8f99b5" providerId="LiveId" clId="{7E5C6DC7-BFC6-4CF0-9AD1-0093FBA77BD2}" dt="2021-04-23T10:48:23.708" v="1063" actId="478"/>
          <ac:spMkLst>
            <pc:docMk/>
            <pc:sldMk cId="0" sldId="432"/>
            <ac:spMk id="18460" creationId="{FC89B017-5409-46A6-B9C6-467B95F187D2}"/>
          </ac:spMkLst>
        </pc:spChg>
        <pc:spChg chg="del">
          <ac:chgData name="ALEXANDRE" userId="734048d45b8f99b5" providerId="LiveId" clId="{7E5C6DC7-BFC6-4CF0-9AD1-0093FBA77BD2}" dt="2021-04-23T10:47:56.801" v="1056" actId="478"/>
          <ac:spMkLst>
            <pc:docMk/>
            <pc:sldMk cId="0" sldId="432"/>
            <ac:spMk id="18461" creationId="{A552D22B-7B0F-4E36-ABE1-1E2AD49D9654}"/>
          </ac:spMkLst>
        </pc:spChg>
        <pc:picChg chg="add del mod">
          <ac:chgData name="ALEXANDRE" userId="734048d45b8f99b5" providerId="LiveId" clId="{7E5C6DC7-BFC6-4CF0-9AD1-0093FBA77BD2}" dt="2021-04-23T10:48:19.064" v="1061"/>
          <ac:picMkLst>
            <pc:docMk/>
            <pc:sldMk cId="0" sldId="432"/>
            <ac:picMk id="2" creationId="{8CA437C8-CF6D-4D62-AB7A-A71E4303DBE6}"/>
          </ac:picMkLst>
        </pc:picChg>
        <pc:picChg chg="add del mod">
          <ac:chgData name="ALEXANDRE" userId="734048d45b8f99b5" providerId="LiveId" clId="{7E5C6DC7-BFC6-4CF0-9AD1-0093FBA77BD2}" dt="2021-04-23T10:49:04.697" v="1074" actId="21"/>
          <ac:picMkLst>
            <pc:docMk/>
            <pc:sldMk cId="0" sldId="432"/>
            <ac:picMk id="3" creationId="{C5E37772-0FB2-4470-A4EE-185F6DD67CEC}"/>
          </ac:picMkLst>
        </pc:picChg>
      </pc:sldChg>
      <pc:sldChg chg="delSp modSp add mod modShow">
        <pc:chgData name="ALEXANDRE" userId="734048d45b8f99b5" providerId="LiveId" clId="{7E5C6DC7-BFC6-4CF0-9AD1-0093FBA77BD2}" dt="2021-04-23T16:55:30.012" v="2276" actId="729"/>
        <pc:sldMkLst>
          <pc:docMk/>
          <pc:sldMk cId="0" sldId="433"/>
        </pc:sldMkLst>
        <pc:spChg chg="mod">
          <ac:chgData name="ALEXANDRE" userId="734048d45b8f99b5" providerId="LiveId" clId="{7E5C6DC7-BFC6-4CF0-9AD1-0093FBA77BD2}" dt="2021-04-23T09:55:59.037" v="230" actId="1076"/>
          <ac:spMkLst>
            <pc:docMk/>
            <pc:sldMk cId="0" sldId="433"/>
            <ac:spMk id="25602" creationId="{53975D9F-B8FB-4F5C-97AF-A34521DAA25A}"/>
          </ac:spMkLst>
        </pc:spChg>
        <pc:spChg chg="mod">
          <ac:chgData name="ALEXANDRE" userId="734048d45b8f99b5" providerId="LiveId" clId="{7E5C6DC7-BFC6-4CF0-9AD1-0093FBA77BD2}" dt="2021-04-23T09:56:05.327" v="232" actId="403"/>
          <ac:spMkLst>
            <pc:docMk/>
            <pc:sldMk cId="0" sldId="433"/>
            <ac:spMk id="25603" creationId="{E6BC2064-3250-4B63-BA2D-82F1378BE7BC}"/>
          </ac:spMkLst>
        </pc:spChg>
        <pc:spChg chg="del mod">
          <ac:chgData name="ALEXANDRE" userId="734048d45b8f99b5" providerId="LiveId" clId="{7E5C6DC7-BFC6-4CF0-9AD1-0093FBA77BD2}" dt="2021-04-23T09:56:57.568" v="233" actId="478"/>
          <ac:spMkLst>
            <pc:docMk/>
            <pc:sldMk cId="0" sldId="433"/>
            <ac:spMk id="25604" creationId="{1A2856D2-9F94-4AE9-B5AB-705255857924}"/>
          </ac:spMkLst>
        </pc:spChg>
        <pc:spChg chg="del mod">
          <ac:chgData name="ALEXANDRE" userId="734048d45b8f99b5" providerId="LiveId" clId="{7E5C6DC7-BFC6-4CF0-9AD1-0093FBA77BD2}" dt="2021-04-23T09:56:57.568" v="233" actId="478"/>
          <ac:spMkLst>
            <pc:docMk/>
            <pc:sldMk cId="0" sldId="433"/>
            <ac:spMk id="25605" creationId="{A86D6894-FC2E-4C98-936A-0637F62670AF}"/>
          </ac:spMkLst>
        </pc:spChg>
        <pc:spChg chg="del mod">
          <ac:chgData name="ALEXANDRE" userId="734048d45b8f99b5" providerId="LiveId" clId="{7E5C6DC7-BFC6-4CF0-9AD1-0093FBA77BD2}" dt="2021-04-23T09:56:57.568" v="233" actId="478"/>
          <ac:spMkLst>
            <pc:docMk/>
            <pc:sldMk cId="0" sldId="433"/>
            <ac:spMk id="25606" creationId="{0B639451-4D97-44EA-BC34-CF3150162782}"/>
          </ac:spMkLst>
        </pc:spChg>
      </pc:sldChg>
      <pc:sldChg chg="modSp add del">
        <pc:chgData name="ALEXANDRE" userId="734048d45b8f99b5" providerId="LiveId" clId="{7E5C6DC7-BFC6-4CF0-9AD1-0093FBA77BD2}" dt="2021-04-23T10:54:55.237" v="1158" actId="47"/>
        <pc:sldMkLst>
          <pc:docMk/>
          <pc:sldMk cId="0" sldId="434"/>
        </pc:sldMkLst>
        <pc:spChg chg="mod">
          <ac:chgData name="ALEXANDRE" userId="734048d45b8f99b5" providerId="LiveId" clId="{7E5C6DC7-BFC6-4CF0-9AD1-0093FBA77BD2}" dt="2021-04-23T10:46:09.763" v="1000"/>
          <ac:spMkLst>
            <pc:docMk/>
            <pc:sldMk cId="0" sldId="434"/>
            <ac:spMk id="5" creationId="{7A326F11-E3CA-4929-98A5-660086BBF561}"/>
          </ac:spMkLst>
        </pc:spChg>
        <pc:spChg chg="mod">
          <ac:chgData name="ALEXANDRE" userId="734048d45b8f99b5" providerId="LiveId" clId="{7E5C6DC7-BFC6-4CF0-9AD1-0093FBA77BD2}" dt="2021-04-23T10:46:09.763" v="1000"/>
          <ac:spMkLst>
            <pc:docMk/>
            <pc:sldMk cId="0" sldId="434"/>
            <ac:spMk id="6" creationId="{0BDFD00C-4961-4FFC-B5E2-1C5300FBBB41}"/>
          </ac:spMkLst>
        </pc:spChg>
        <pc:spChg chg="mod">
          <ac:chgData name="ALEXANDRE" userId="734048d45b8f99b5" providerId="LiveId" clId="{7E5C6DC7-BFC6-4CF0-9AD1-0093FBA77BD2}" dt="2021-04-23T10:46:09.763" v="1000"/>
          <ac:spMkLst>
            <pc:docMk/>
            <pc:sldMk cId="0" sldId="434"/>
            <ac:spMk id="7" creationId="{20235949-8C84-474E-9522-8168644ED337}"/>
          </ac:spMkLst>
        </pc:spChg>
      </pc:sldChg>
      <pc:sldChg chg="delSp modSp add mod">
        <pc:chgData name="ALEXANDRE" userId="734048d45b8f99b5" providerId="LiveId" clId="{7E5C6DC7-BFC6-4CF0-9AD1-0093FBA77BD2}" dt="2021-04-23T09:52:32.628" v="164" actId="478"/>
        <pc:sldMkLst>
          <pc:docMk/>
          <pc:sldMk cId="0" sldId="435"/>
        </pc:sldMkLst>
        <pc:spChg chg="mod">
          <ac:chgData name="ALEXANDRE" userId="734048d45b8f99b5" providerId="LiveId" clId="{7E5C6DC7-BFC6-4CF0-9AD1-0093FBA77BD2}" dt="2021-04-23T09:51:50.316" v="154" actId="20577"/>
          <ac:spMkLst>
            <pc:docMk/>
            <pc:sldMk cId="0" sldId="435"/>
            <ac:spMk id="19458" creationId="{22638DEE-41F0-4F3E-A7CC-508A2A0AB9B5}"/>
          </ac:spMkLst>
        </pc:spChg>
        <pc:spChg chg="mod">
          <ac:chgData name="ALEXANDRE" userId="734048d45b8f99b5" providerId="LiveId" clId="{7E5C6DC7-BFC6-4CF0-9AD1-0093FBA77BD2}" dt="2021-04-23T09:51:41.721" v="147" actId="403"/>
          <ac:spMkLst>
            <pc:docMk/>
            <pc:sldMk cId="0" sldId="435"/>
            <ac:spMk id="19459" creationId="{C7EFB8B9-D6A0-4D9C-92A8-E1606D25241D}"/>
          </ac:spMkLst>
        </pc:spChg>
        <pc:spChg chg="del mod">
          <ac:chgData name="ALEXANDRE" userId="734048d45b8f99b5" providerId="LiveId" clId="{7E5C6DC7-BFC6-4CF0-9AD1-0093FBA77BD2}" dt="2021-04-23T09:52:32.628" v="164" actId="478"/>
          <ac:spMkLst>
            <pc:docMk/>
            <pc:sldMk cId="0" sldId="435"/>
            <ac:spMk id="19460" creationId="{9A993271-28A8-45F1-8B03-0455CBACFAF7}"/>
          </ac:spMkLst>
        </pc:spChg>
        <pc:spChg chg="del mod">
          <ac:chgData name="ALEXANDRE" userId="734048d45b8f99b5" providerId="LiveId" clId="{7E5C6DC7-BFC6-4CF0-9AD1-0093FBA77BD2}" dt="2021-04-23T09:52:32.628" v="164" actId="478"/>
          <ac:spMkLst>
            <pc:docMk/>
            <pc:sldMk cId="0" sldId="435"/>
            <ac:spMk id="19461" creationId="{4377D226-C2F8-441F-940B-A4CB1DEF3092}"/>
          </ac:spMkLst>
        </pc:spChg>
        <pc:spChg chg="del mod">
          <ac:chgData name="ALEXANDRE" userId="734048d45b8f99b5" providerId="LiveId" clId="{7E5C6DC7-BFC6-4CF0-9AD1-0093FBA77BD2}" dt="2021-04-23T09:52:32.628" v="164" actId="478"/>
          <ac:spMkLst>
            <pc:docMk/>
            <pc:sldMk cId="0" sldId="435"/>
            <ac:spMk id="19462" creationId="{C388968B-90BB-4025-A703-6CCFC4985D1A}"/>
          </ac:spMkLst>
        </pc:spChg>
      </pc:sldChg>
      <pc:sldChg chg="delSp modSp add mod">
        <pc:chgData name="ALEXANDRE" userId="734048d45b8f99b5" providerId="LiveId" clId="{7E5C6DC7-BFC6-4CF0-9AD1-0093FBA77BD2}" dt="2021-04-23T16:55:39.329" v="2278" actId="1076"/>
        <pc:sldMkLst>
          <pc:docMk/>
          <pc:sldMk cId="0" sldId="436"/>
        </pc:sldMkLst>
        <pc:spChg chg="mod">
          <ac:chgData name="ALEXANDRE" userId="734048d45b8f99b5" providerId="LiveId" clId="{7E5C6DC7-BFC6-4CF0-9AD1-0093FBA77BD2}" dt="2021-04-23T16:55:39.329" v="2278" actId="1076"/>
          <ac:spMkLst>
            <pc:docMk/>
            <pc:sldMk cId="0" sldId="436"/>
            <ac:spMk id="29698" creationId="{249F5734-1F1A-4FB6-BEA5-130221C6A994}"/>
          </ac:spMkLst>
        </pc:spChg>
        <pc:spChg chg="mod">
          <ac:chgData name="ALEXANDRE" userId="734048d45b8f99b5" providerId="LiveId" clId="{7E5C6DC7-BFC6-4CF0-9AD1-0093FBA77BD2}" dt="2021-04-23T09:59:44.244" v="282" actId="123"/>
          <ac:spMkLst>
            <pc:docMk/>
            <pc:sldMk cId="0" sldId="436"/>
            <ac:spMk id="29699" creationId="{DD4B3EC6-0376-418E-99E5-EA82A35D68D5}"/>
          </ac:spMkLst>
        </pc:spChg>
        <pc:spChg chg="del mod">
          <ac:chgData name="ALEXANDRE" userId="734048d45b8f99b5" providerId="LiveId" clId="{7E5C6DC7-BFC6-4CF0-9AD1-0093FBA77BD2}" dt="2021-04-23T09:57:14.078" v="238" actId="478"/>
          <ac:spMkLst>
            <pc:docMk/>
            <pc:sldMk cId="0" sldId="436"/>
            <ac:spMk id="29700" creationId="{39599243-5E42-499A-AEC8-313ABFD60919}"/>
          </ac:spMkLst>
        </pc:spChg>
        <pc:spChg chg="del mod">
          <ac:chgData name="ALEXANDRE" userId="734048d45b8f99b5" providerId="LiveId" clId="{7E5C6DC7-BFC6-4CF0-9AD1-0093FBA77BD2}" dt="2021-04-23T09:57:14.078" v="238" actId="478"/>
          <ac:spMkLst>
            <pc:docMk/>
            <pc:sldMk cId="0" sldId="436"/>
            <ac:spMk id="29701" creationId="{A6493B73-7709-40C8-B87F-652B96C726FA}"/>
          </ac:spMkLst>
        </pc:spChg>
        <pc:spChg chg="del mod">
          <ac:chgData name="ALEXANDRE" userId="734048d45b8f99b5" providerId="LiveId" clId="{7E5C6DC7-BFC6-4CF0-9AD1-0093FBA77BD2}" dt="2021-04-23T09:57:14.078" v="238" actId="478"/>
          <ac:spMkLst>
            <pc:docMk/>
            <pc:sldMk cId="0" sldId="436"/>
            <ac:spMk id="29702" creationId="{DF78810F-17A0-41AA-A8CB-6C377B087ED6}"/>
          </ac:spMkLst>
        </pc:spChg>
      </pc:sldChg>
      <pc:sldChg chg="delSp modSp add mod">
        <pc:chgData name="ALEXANDRE" userId="734048d45b8f99b5" providerId="LiveId" clId="{7E5C6DC7-BFC6-4CF0-9AD1-0093FBA77BD2}" dt="2021-04-23T10:03:33.146" v="329" actId="113"/>
        <pc:sldMkLst>
          <pc:docMk/>
          <pc:sldMk cId="0" sldId="437"/>
        </pc:sldMkLst>
        <pc:spChg chg="mod">
          <ac:chgData name="ALEXANDRE" userId="734048d45b8f99b5" providerId="LiveId" clId="{7E5C6DC7-BFC6-4CF0-9AD1-0093FBA77BD2}" dt="2021-04-23T10:02:14.364" v="300" actId="1076"/>
          <ac:spMkLst>
            <pc:docMk/>
            <pc:sldMk cId="0" sldId="437"/>
            <ac:spMk id="33794" creationId="{0B6EA5C7-9D2A-4D84-9E12-769DE6FC2C58}"/>
          </ac:spMkLst>
        </pc:spChg>
        <pc:spChg chg="mod">
          <ac:chgData name="ALEXANDRE" userId="734048d45b8f99b5" providerId="LiveId" clId="{7E5C6DC7-BFC6-4CF0-9AD1-0093FBA77BD2}" dt="2021-04-23T10:03:33.146" v="329" actId="113"/>
          <ac:spMkLst>
            <pc:docMk/>
            <pc:sldMk cId="0" sldId="437"/>
            <ac:spMk id="33795" creationId="{69A233E9-8D56-4A67-BA84-85D159B5091B}"/>
          </ac:spMkLst>
        </pc:spChg>
        <pc:spChg chg="del mod">
          <ac:chgData name="ALEXANDRE" userId="734048d45b8f99b5" providerId="LiveId" clId="{7E5C6DC7-BFC6-4CF0-9AD1-0093FBA77BD2}" dt="2021-04-23T10:02:46.151" v="308" actId="478"/>
          <ac:spMkLst>
            <pc:docMk/>
            <pc:sldMk cId="0" sldId="437"/>
            <ac:spMk id="33796" creationId="{B8848A1D-9D0C-43F2-8B01-C9572E905CBC}"/>
          </ac:spMkLst>
        </pc:spChg>
        <pc:spChg chg="del mod">
          <ac:chgData name="ALEXANDRE" userId="734048d45b8f99b5" providerId="LiveId" clId="{7E5C6DC7-BFC6-4CF0-9AD1-0093FBA77BD2}" dt="2021-04-23T10:02:46.151" v="308" actId="478"/>
          <ac:spMkLst>
            <pc:docMk/>
            <pc:sldMk cId="0" sldId="437"/>
            <ac:spMk id="33797" creationId="{E40B6717-7869-4AAA-8E78-873EC02B01AB}"/>
          </ac:spMkLst>
        </pc:spChg>
        <pc:spChg chg="del mod">
          <ac:chgData name="ALEXANDRE" userId="734048d45b8f99b5" providerId="LiveId" clId="{7E5C6DC7-BFC6-4CF0-9AD1-0093FBA77BD2}" dt="2021-04-23T10:02:46.151" v="308" actId="478"/>
          <ac:spMkLst>
            <pc:docMk/>
            <pc:sldMk cId="0" sldId="437"/>
            <ac:spMk id="33798" creationId="{ECFED2B8-8F19-4AC2-AFF4-B6D7197EA401}"/>
          </ac:spMkLst>
        </pc:spChg>
      </pc:sldChg>
      <pc:sldChg chg="delSp modSp add mod">
        <pc:chgData name="ALEXANDRE" userId="734048d45b8f99b5" providerId="LiveId" clId="{7E5C6DC7-BFC6-4CF0-9AD1-0093FBA77BD2}" dt="2021-04-23T10:04:05.114" v="338" actId="20577"/>
        <pc:sldMkLst>
          <pc:docMk/>
          <pc:sldMk cId="0" sldId="438"/>
        </pc:sldMkLst>
        <pc:spChg chg="mod">
          <ac:chgData name="ALEXANDRE" userId="734048d45b8f99b5" providerId="LiveId" clId="{7E5C6DC7-BFC6-4CF0-9AD1-0093FBA77BD2}" dt="2021-04-23T10:02:11.111" v="299" actId="1076"/>
          <ac:spMkLst>
            <pc:docMk/>
            <pc:sldMk cId="0" sldId="438"/>
            <ac:spMk id="34818" creationId="{0CA1805B-EEA6-4650-B440-BD86C33203A9}"/>
          </ac:spMkLst>
        </pc:spChg>
        <pc:spChg chg="mod">
          <ac:chgData name="ALEXANDRE" userId="734048d45b8f99b5" providerId="LiveId" clId="{7E5C6DC7-BFC6-4CF0-9AD1-0093FBA77BD2}" dt="2021-04-23T10:04:05.114" v="338" actId="20577"/>
          <ac:spMkLst>
            <pc:docMk/>
            <pc:sldMk cId="0" sldId="438"/>
            <ac:spMk id="34819" creationId="{E6CD3568-E228-422E-83C8-760B0C3799AF}"/>
          </ac:spMkLst>
        </pc:spChg>
        <pc:spChg chg="del mod">
          <ac:chgData name="ALEXANDRE" userId="734048d45b8f99b5" providerId="LiveId" clId="{7E5C6DC7-BFC6-4CF0-9AD1-0093FBA77BD2}" dt="2021-04-23T10:02:49.824" v="309" actId="478"/>
          <ac:spMkLst>
            <pc:docMk/>
            <pc:sldMk cId="0" sldId="438"/>
            <ac:spMk id="34820" creationId="{10DE79C1-7A57-454E-8825-70952CC09744}"/>
          </ac:spMkLst>
        </pc:spChg>
        <pc:spChg chg="del mod">
          <ac:chgData name="ALEXANDRE" userId="734048d45b8f99b5" providerId="LiveId" clId="{7E5C6DC7-BFC6-4CF0-9AD1-0093FBA77BD2}" dt="2021-04-23T10:02:49.824" v="309" actId="478"/>
          <ac:spMkLst>
            <pc:docMk/>
            <pc:sldMk cId="0" sldId="438"/>
            <ac:spMk id="34821" creationId="{E9970E02-9C8B-4993-9320-B49B0E292D6D}"/>
          </ac:spMkLst>
        </pc:spChg>
        <pc:spChg chg="del mod">
          <ac:chgData name="ALEXANDRE" userId="734048d45b8f99b5" providerId="LiveId" clId="{7E5C6DC7-BFC6-4CF0-9AD1-0093FBA77BD2}" dt="2021-04-23T10:02:49.824" v="309" actId="478"/>
          <ac:spMkLst>
            <pc:docMk/>
            <pc:sldMk cId="0" sldId="438"/>
            <ac:spMk id="34822" creationId="{BC1B2D99-E387-4FFB-B15E-E96AEAB8117E}"/>
          </ac:spMkLst>
        </pc:spChg>
      </pc:sldChg>
      <pc:sldChg chg="delSp modSp add del">
        <pc:chgData name="ALEXANDRE" userId="734048d45b8f99b5" providerId="LiveId" clId="{7E5C6DC7-BFC6-4CF0-9AD1-0093FBA77BD2}" dt="2021-04-23T10:04:43.956" v="339" actId="47"/>
        <pc:sldMkLst>
          <pc:docMk/>
          <pc:sldMk cId="0" sldId="439"/>
        </pc:sldMkLst>
        <pc:spChg chg="del mod">
          <ac:chgData name="ALEXANDRE" userId="734048d45b8f99b5" providerId="LiveId" clId="{7E5C6DC7-BFC6-4CF0-9AD1-0093FBA77BD2}" dt="2021-04-23T09:57:17.668" v="239" actId="478"/>
          <ac:spMkLst>
            <pc:docMk/>
            <pc:sldMk cId="0" sldId="439"/>
            <ac:spMk id="30724" creationId="{A39911C6-BEE1-42F0-8E22-9043E7D2D5F2}"/>
          </ac:spMkLst>
        </pc:spChg>
        <pc:spChg chg="del mod">
          <ac:chgData name="ALEXANDRE" userId="734048d45b8f99b5" providerId="LiveId" clId="{7E5C6DC7-BFC6-4CF0-9AD1-0093FBA77BD2}" dt="2021-04-23T09:57:17.668" v="239" actId="478"/>
          <ac:spMkLst>
            <pc:docMk/>
            <pc:sldMk cId="0" sldId="439"/>
            <ac:spMk id="30725" creationId="{C783D99C-B235-4D6B-BF8B-B0BABFB8415F}"/>
          </ac:spMkLst>
        </pc:spChg>
        <pc:spChg chg="del mod">
          <ac:chgData name="ALEXANDRE" userId="734048d45b8f99b5" providerId="LiveId" clId="{7E5C6DC7-BFC6-4CF0-9AD1-0093FBA77BD2}" dt="2021-04-23T09:57:17.668" v="239" actId="478"/>
          <ac:spMkLst>
            <pc:docMk/>
            <pc:sldMk cId="0" sldId="439"/>
            <ac:spMk id="30726" creationId="{8F55D035-93CC-48CE-8C8A-013D61B60147}"/>
          </ac:spMkLst>
        </pc:spChg>
      </pc:sldChg>
      <pc:sldChg chg="delSp modSp add del mod">
        <pc:chgData name="ALEXANDRE" userId="734048d45b8f99b5" providerId="LiveId" clId="{7E5C6DC7-BFC6-4CF0-9AD1-0093FBA77BD2}" dt="2021-04-23T10:04:44.725" v="340" actId="47"/>
        <pc:sldMkLst>
          <pc:docMk/>
          <pc:sldMk cId="0" sldId="440"/>
        </pc:sldMkLst>
        <pc:spChg chg="mod">
          <ac:chgData name="ALEXANDRE" userId="734048d45b8f99b5" providerId="LiveId" clId="{7E5C6DC7-BFC6-4CF0-9AD1-0093FBA77BD2}" dt="2021-04-23T09:57:06.784" v="236" actId="27636"/>
          <ac:spMkLst>
            <pc:docMk/>
            <pc:sldMk cId="0" sldId="440"/>
            <ac:spMk id="31747" creationId="{73CEF621-D037-410E-BE21-1A99499B4F0F}"/>
          </ac:spMkLst>
        </pc:spChg>
        <pc:spChg chg="del mod">
          <ac:chgData name="ALEXANDRE" userId="734048d45b8f99b5" providerId="LiveId" clId="{7E5C6DC7-BFC6-4CF0-9AD1-0093FBA77BD2}" dt="2021-04-23T09:57:20.809" v="240" actId="478"/>
          <ac:spMkLst>
            <pc:docMk/>
            <pc:sldMk cId="0" sldId="440"/>
            <ac:spMk id="31748" creationId="{5B8E3872-6660-4120-A7C7-AE962C2C8568}"/>
          </ac:spMkLst>
        </pc:spChg>
        <pc:spChg chg="del mod">
          <ac:chgData name="ALEXANDRE" userId="734048d45b8f99b5" providerId="LiveId" clId="{7E5C6DC7-BFC6-4CF0-9AD1-0093FBA77BD2}" dt="2021-04-23T09:57:20.809" v="240" actId="478"/>
          <ac:spMkLst>
            <pc:docMk/>
            <pc:sldMk cId="0" sldId="440"/>
            <ac:spMk id="31749" creationId="{09822AEF-5018-44A6-8F14-E22F436475F7}"/>
          </ac:spMkLst>
        </pc:spChg>
        <pc:spChg chg="del mod">
          <ac:chgData name="ALEXANDRE" userId="734048d45b8f99b5" providerId="LiveId" clId="{7E5C6DC7-BFC6-4CF0-9AD1-0093FBA77BD2}" dt="2021-04-23T09:57:20.809" v="240" actId="478"/>
          <ac:spMkLst>
            <pc:docMk/>
            <pc:sldMk cId="0" sldId="440"/>
            <ac:spMk id="31750" creationId="{D2644F98-2F55-440E-B0B0-38E5C6A766CD}"/>
          </ac:spMkLst>
        </pc:spChg>
      </pc:sldChg>
      <pc:sldChg chg="delSp modSp add del mod">
        <pc:chgData name="ALEXANDRE" userId="734048d45b8f99b5" providerId="LiveId" clId="{7E5C6DC7-BFC6-4CF0-9AD1-0093FBA77BD2}" dt="2021-04-23T17:01:38.466" v="2339" actId="255"/>
        <pc:sldMkLst>
          <pc:docMk/>
          <pc:sldMk cId="0" sldId="444"/>
        </pc:sldMkLst>
        <pc:spChg chg="del mod">
          <ac:chgData name="ALEXANDRE" userId="734048d45b8f99b5" providerId="LiveId" clId="{7E5C6DC7-BFC6-4CF0-9AD1-0093FBA77BD2}" dt="2021-04-23T11:10:33.546" v="1408" actId="478"/>
          <ac:spMkLst>
            <pc:docMk/>
            <pc:sldMk cId="0" sldId="444"/>
            <ac:spMk id="4" creationId="{E97EBD4B-3EBC-43FA-B9C3-064F056BA260}"/>
          </ac:spMkLst>
        </pc:spChg>
        <pc:spChg chg="del mod">
          <ac:chgData name="ALEXANDRE" userId="734048d45b8f99b5" providerId="LiveId" clId="{7E5C6DC7-BFC6-4CF0-9AD1-0093FBA77BD2}" dt="2021-04-23T11:10:33.546" v="1408" actId="478"/>
          <ac:spMkLst>
            <pc:docMk/>
            <pc:sldMk cId="0" sldId="444"/>
            <ac:spMk id="5" creationId="{386BC673-08D9-4B1E-A308-C6C84AE229A2}"/>
          </ac:spMkLst>
        </pc:spChg>
        <pc:spChg chg="del mod">
          <ac:chgData name="ALEXANDRE" userId="734048d45b8f99b5" providerId="LiveId" clId="{7E5C6DC7-BFC6-4CF0-9AD1-0093FBA77BD2}" dt="2021-04-23T11:10:33.546" v="1408" actId="478"/>
          <ac:spMkLst>
            <pc:docMk/>
            <pc:sldMk cId="0" sldId="444"/>
            <ac:spMk id="6" creationId="{6B1EA7F2-81F6-4709-99AC-A72D6D160B39}"/>
          </ac:spMkLst>
        </pc:spChg>
        <pc:spChg chg="mod">
          <ac:chgData name="ALEXANDRE" userId="734048d45b8f99b5" providerId="LiveId" clId="{7E5C6DC7-BFC6-4CF0-9AD1-0093FBA77BD2}" dt="2021-04-23T11:10:55.889" v="1421" actId="1076"/>
          <ac:spMkLst>
            <pc:docMk/>
            <pc:sldMk cId="0" sldId="444"/>
            <ac:spMk id="29701" creationId="{0CE938EF-F6C8-4B3C-B851-03C8A9813635}"/>
          </ac:spMkLst>
        </pc:spChg>
        <pc:spChg chg="mod">
          <ac:chgData name="ALEXANDRE" userId="734048d45b8f99b5" providerId="LiveId" clId="{7E5C6DC7-BFC6-4CF0-9AD1-0093FBA77BD2}" dt="2021-04-23T17:01:38.466" v="2339" actId="255"/>
          <ac:spMkLst>
            <pc:docMk/>
            <pc:sldMk cId="0" sldId="444"/>
            <ac:spMk id="29702" creationId="{19B2D2C1-95EB-400F-B10D-3F4C4AF7C30A}"/>
          </ac:spMkLst>
        </pc:spChg>
        <pc:spChg chg="mod">
          <ac:chgData name="ALEXANDRE" userId="734048d45b8f99b5" providerId="LiveId" clId="{7E5C6DC7-BFC6-4CF0-9AD1-0093FBA77BD2}" dt="2021-04-23T10:11:10.078" v="429"/>
          <ac:spMkLst>
            <pc:docMk/>
            <pc:sldMk cId="0" sldId="444"/>
            <ac:spMk id="53250" creationId="{0A60C3E3-3BF8-4CA1-A3E8-D022A8EA9003}"/>
          </ac:spMkLst>
        </pc:spChg>
        <pc:spChg chg="mod">
          <ac:chgData name="ALEXANDRE" userId="734048d45b8f99b5" providerId="LiveId" clId="{7E5C6DC7-BFC6-4CF0-9AD1-0093FBA77BD2}" dt="2021-04-23T10:11:10.078" v="429"/>
          <ac:spMkLst>
            <pc:docMk/>
            <pc:sldMk cId="0" sldId="444"/>
            <ac:spMk id="53251" creationId="{76AE5F7F-72FE-4499-B4C9-6334D1708140}"/>
          </ac:spMkLst>
        </pc:spChg>
        <pc:spChg chg="mod">
          <ac:chgData name="ALEXANDRE" userId="734048d45b8f99b5" providerId="LiveId" clId="{7E5C6DC7-BFC6-4CF0-9AD1-0093FBA77BD2}" dt="2021-04-23T10:11:10.078" v="429"/>
          <ac:spMkLst>
            <pc:docMk/>
            <pc:sldMk cId="0" sldId="444"/>
            <ac:spMk id="53252" creationId="{4B631756-B793-4C47-ABF6-327F400B38CB}"/>
          </ac:spMkLst>
        </pc:spChg>
        <pc:spChg chg="mod">
          <ac:chgData name="ALEXANDRE" userId="734048d45b8f99b5" providerId="LiveId" clId="{7E5C6DC7-BFC6-4CF0-9AD1-0093FBA77BD2}" dt="2021-04-23T10:11:10.190" v="434" actId="27636"/>
          <ac:spMkLst>
            <pc:docMk/>
            <pc:sldMk cId="0" sldId="444"/>
            <ac:spMk id="53254" creationId="{A87132D9-36D6-4FCF-B12E-7FA696EB7EFB}"/>
          </ac:spMkLst>
        </pc:spChg>
      </pc:sldChg>
      <pc:sldChg chg="modSp add del">
        <pc:chgData name="ALEXANDRE" userId="734048d45b8f99b5" providerId="LiveId" clId="{7E5C6DC7-BFC6-4CF0-9AD1-0093FBA77BD2}" dt="2021-04-23T11:11:26.661" v="1428" actId="47"/>
        <pc:sldMkLst>
          <pc:docMk/>
          <pc:sldMk cId="0" sldId="445"/>
        </pc:sldMkLst>
        <pc:spChg chg="mod">
          <ac:chgData name="ALEXANDRE" userId="734048d45b8f99b5" providerId="LiveId" clId="{7E5C6DC7-BFC6-4CF0-9AD1-0093FBA77BD2}" dt="2021-04-23T11:10:17.576" v="1407"/>
          <ac:spMkLst>
            <pc:docMk/>
            <pc:sldMk cId="0" sldId="445"/>
            <ac:spMk id="4" creationId="{DDF03117-A775-4D46-9757-684A58769C46}"/>
          </ac:spMkLst>
        </pc:spChg>
        <pc:spChg chg="mod">
          <ac:chgData name="ALEXANDRE" userId="734048d45b8f99b5" providerId="LiveId" clId="{7E5C6DC7-BFC6-4CF0-9AD1-0093FBA77BD2}" dt="2021-04-23T11:10:17.576" v="1407"/>
          <ac:spMkLst>
            <pc:docMk/>
            <pc:sldMk cId="0" sldId="445"/>
            <ac:spMk id="5" creationId="{D6911FBC-01B8-44A7-BF91-47EC01FF6C86}"/>
          </ac:spMkLst>
        </pc:spChg>
        <pc:spChg chg="mod">
          <ac:chgData name="ALEXANDRE" userId="734048d45b8f99b5" providerId="LiveId" clId="{7E5C6DC7-BFC6-4CF0-9AD1-0093FBA77BD2}" dt="2021-04-23T11:10:17.576" v="1407"/>
          <ac:spMkLst>
            <pc:docMk/>
            <pc:sldMk cId="0" sldId="445"/>
            <ac:spMk id="6" creationId="{4E07612D-6DE4-4EC5-ABEA-D81426B92A6F}"/>
          </ac:spMkLst>
        </pc:spChg>
      </pc:sldChg>
      <pc:sldChg chg="delSp modSp add del mod">
        <pc:chgData name="ALEXANDRE" userId="734048d45b8f99b5" providerId="LiveId" clId="{7E5C6DC7-BFC6-4CF0-9AD1-0093FBA77BD2}" dt="2021-04-23T11:39:24.176" v="1889" actId="478"/>
        <pc:sldMkLst>
          <pc:docMk/>
          <pc:sldMk cId="0" sldId="446"/>
        </pc:sldMkLst>
        <pc:spChg chg="del mod">
          <ac:chgData name="ALEXANDRE" userId="734048d45b8f99b5" providerId="LiveId" clId="{7E5C6DC7-BFC6-4CF0-9AD1-0093FBA77BD2}" dt="2021-04-23T11:39:24.176" v="1889" actId="478"/>
          <ac:spMkLst>
            <pc:docMk/>
            <pc:sldMk cId="0" sldId="446"/>
            <ac:spMk id="4" creationId="{C0996B5F-3ACA-4317-A754-37F7E287F8AB}"/>
          </ac:spMkLst>
        </pc:spChg>
        <pc:spChg chg="del mod">
          <ac:chgData name="ALEXANDRE" userId="734048d45b8f99b5" providerId="LiveId" clId="{7E5C6DC7-BFC6-4CF0-9AD1-0093FBA77BD2}" dt="2021-04-23T11:39:24.176" v="1889" actId="478"/>
          <ac:spMkLst>
            <pc:docMk/>
            <pc:sldMk cId="0" sldId="446"/>
            <ac:spMk id="5" creationId="{0B2661E2-7EF5-4768-BCB6-A4E46D48CF19}"/>
          </ac:spMkLst>
        </pc:spChg>
        <pc:spChg chg="del mod">
          <ac:chgData name="ALEXANDRE" userId="734048d45b8f99b5" providerId="LiveId" clId="{7E5C6DC7-BFC6-4CF0-9AD1-0093FBA77BD2}" dt="2021-04-23T11:39:24.176" v="1889" actId="478"/>
          <ac:spMkLst>
            <pc:docMk/>
            <pc:sldMk cId="0" sldId="446"/>
            <ac:spMk id="6" creationId="{8E5ADAD2-218B-4B23-BC32-B050E67335F6}"/>
          </ac:spMkLst>
        </pc:spChg>
        <pc:spChg chg="mod">
          <ac:chgData name="ALEXANDRE" userId="734048d45b8f99b5" providerId="LiveId" clId="{7E5C6DC7-BFC6-4CF0-9AD1-0093FBA77BD2}" dt="2021-04-23T11:27:38.096" v="1682"/>
          <ac:spMkLst>
            <pc:docMk/>
            <pc:sldMk cId="0" sldId="446"/>
            <ac:spMk id="31749" creationId="{144FFF3F-32D1-4A7C-B663-4E6A6349C49F}"/>
          </ac:spMkLst>
        </pc:spChg>
        <pc:spChg chg="mod">
          <ac:chgData name="ALEXANDRE" userId="734048d45b8f99b5" providerId="LiveId" clId="{7E5C6DC7-BFC6-4CF0-9AD1-0093FBA77BD2}" dt="2021-04-23T11:28:41.376" v="1709" actId="33524"/>
          <ac:spMkLst>
            <pc:docMk/>
            <pc:sldMk cId="0" sldId="446"/>
            <ac:spMk id="31750" creationId="{78F57A16-2283-41B2-B721-E004D1B22B7F}"/>
          </ac:spMkLst>
        </pc:spChg>
      </pc:sldChg>
      <pc:sldChg chg="addSp delSp modSp add del mod">
        <pc:chgData name="ALEXANDRE" userId="734048d45b8f99b5" providerId="LiveId" clId="{7E5C6DC7-BFC6-4CF0-9AD1-0093FBA77BD2}" dt="2021-04-23T10:15:00.187" v="493" actId="1076"/>
        <pc:sldMkLst>
          <pc:docMk/>
          <pc:sldMk cId="0" sldId="447"/>
        </pc:sldMkLst>
        <pc:spChg chg="mod">
          <ac:chgData name="ALEXANDRE" userId="734048d45b8f99b5" providerId="LiveId" clId="{7E5C6DC7-BFC6-4CF0-9AD1-0093FBA77BD2}" dt="2021-04-23T10:14:33.199" v="485" actId="14100"/>
          <ac:spMkLst>
            <pc:docMk/>
            <pc:sldMk cId="0" sldId="447"/>
            <ac:spMk id="46082" creationId="{0B18C667-1C53-40F7-912D-CE01C1A20BCE}"/>
          </ac:spMkLst>
        </pc:spChg>
        <pc:spChg chg="mod">
          <ac:chgData name="ALEXANDRE" userId="734048d45b8f99b5" providerId="LiveId" clId="{7E5C6DC7-BFC6-4CF0-9AD1-0093FBA77BD2}" dt="2021-04-23T10:14:43.669" v="490" actId="1076"/>
          <ac:spMkLst>
            <pc:docMk/>
            <pc:sldMk cId="0" sldId="447"/>
            <ac:spMk id="46083" creationId="{8972CEE1-046E-4B11-9684-6D193A8F769A}"/>
          </ac:spMkLst>
        </pc:spChg>
        <pc:spChg chg="del mod">
          <ac:chgData name="ALEXANDRE" userId="734048d45b8f99b5" providerId="LiveId" clId="{7E5C6DC7-BFC6-4CF0-9AD1-0093FBA77BD2}" dt="2021-04-23T10:13:04.983" v="459" actId="478"/>
          <ac:spMkLst>
            <pc:docMk/>
            <pc:sldMk cId="0" sldId="447"/>
            <ac:spMk id="46084" creationId="{527401C8-9E8A-4C74-BFE8-7ABC5712F4CB}"/>
          </ac:spMkLst>
        </pc:spChg>
        <pc:spChg chg="del mod">
          <ac:chgData name="ALEXANDRE" userId="734048d45b8f99b5" providerId="LiveId" clId="{7E5C6DC7-BFC6-4CF0-9AD1-0093FBA77BD2}" dt="2021-04-23T10:13:04.983" v="459" actId="478"/>
          <ac:spMkLst>
            <pc:docMk/>
            <pc:sldMk cId="0" sldId="447"/>
            <ac:spMk id="46085" creationId="{CDBF694B-305E-47F8-9B70-BA17102AFB8E}"/>
          </ac:spMkLst>
        </pc:spChg>
        <pc:spChg chg="del mod">
          <ac:chgData name="ALEXANDRE" userId="734048d45b8f99b5" providerId="LiveId" clId="{7E5C6DC7-BFC6-4CF0-9AD1-0093FBA77BD2}" dt="2021-04-23T10:13:04.983" v="459" actId="478"/>
          <ac:spMkLst>
            <pc:docMk/>
            <pc:sldMk cId="0" sldId="447"/>
            <ac:spMk id="46086" creationId="{5A8D376B-6F01-47D9-8A03-2B7F80AFE281}"/>
          </ac:spMkLst>
        </pc:spChg>
        <pc:picChg chg="add mod">
          <ac:chgData name="ALEXANDRE" userId="734048d45b8f99b5" providerId="LiveId" clId="{7E5C6DC7-BFC6-4CF0-9AD1-0093FBA77BD2}" dt="2021-04-23T10:15:00.187" v="493" actId="1076"/>
          <ac:picMkLst>
            <pc:docMk/>
            <pc:sldMk cId="0" sldId="447"/>
            <ac:picMk id="22530" creationId="{3D987DB7-4213-46F4-AC20-C5C42C503725}"/>
          </ac:picMkLst>
        </pc:picChg>
      </pc:sldChg>
      <pc:sldChg chg="modSp add del">
        <pc:chgData name="ALEXANDRE" userId="734048d45b8f99b5" providerId="LiveId" clId="{7E5C6DC7-BFC6-4CF0-9AD1-0093FBA77BD2}" dt="2021-04-23T10:40:49.634" v="969" actId="47"/>
        <pc:sldMkLst>
          <pc:docMk/>
          <pc:sldMk cId="0" sldId="448"/>
        </pc:sldMkLst>
        <pc:spChg chg="mod">
          <ac:chgData name="ALEXANDRE" userId="734048d45b8f99b5" providerId="LiveId" clId="{7E5C6DC7-BFC6-4CF0-9AD1-0093FBA77BD2}" dt="2021-04-23T10:11:10.078" v="429"/>
          <ac:spMkLst>
            <pc:docMk/>
            <pc:sldMk cId="0" sldId="448"/>
            <ac:spMk id="54276" creationId="{5B0EAC6C-D0C9-45C4-82DF-FDEEFD92B5E2}"/>
          </ac:spMkLst>
        </pc:spChg>
        <pc:spChg chg="mod">
          <ac:chgData name="ALEXANDRE" userId="734048d45b8f99b5" providerId="LiveId" clId="{7E5C6DC7-BFC6-4CF0-9AD1-0093FBA77BD2}" dt="2021-04-23T10:11:10.078" v="429"/>
          <ac:spMkLst>
            <pc:docMk/>
            <pc:sldMk cId="0" sldId="448"/>
            <ac:spMk id="54277" creationId="{77EB9EE2-DA80-4C2E-8457-7DF60266E9A8}"/>
          </ac:spMkLst>
        </pc:spChg>
        <pc:spChg chg="mod">
          <ac:chgData name="ALEXANDRE" userId="734048d45b8f99b5" providerId="LiveId" clId="{7E5C6DC7-BFC6-4CF0-9AD1-0093FBA77BD2}" dt="2021-04-23T10:11:10.078" v="429"/>
          <ac:spMkLst>
            <pc:docMk/>
            <pc:sldMk cId="0" sldId="448"/>
            <ac:spMk id="54278" creationId="{5015C719-7B01-410D-B491-985F80F3AC00}"/>
          </ac:spMkLst>
        </pc:spChg>
      </pc:sldChg>
      <pc:sldChg chg="delSp modSp add mod">
        <pc:chgData name="ALEXANDRE" userId="734048d45b8f99b5" providerId="LiveId" clId="{7E5C6DC7-BFC6-4CF0-9AD1-0093FBA77BD2}" dt="2021-04-23T16:58:13.365" v="2305" actId="123"/>
        <pc:sldMkLst>
          <pc:docMk/>
          <pc:sldMk cId="0" sldId="449"/>
        </pc:sldMkLst>
        <pc:spChg chg="mod">
          <ac:chgData name="ALEXANDRE" userId="734048d45b8f99b5" providerId="LiveId" clId="{7E5C6DC7-BFC6-4CF0-9AD1-0093FBA77BD2}" dt="2021-04-23T10:27:49.635" v="701" actId="14100"/>
          <ac:spMkLst>
            <pc:docMk/>
            <pc:sldMk cId="0" sldId="449"/>
            <ac:spMk id="47106" creationId="{F7941B6E-850E-4328-9815-EBE996949DE6}"/>
          </ac:spMkLst>
        </pc:spChg>
        <pc:spChg chg="mod">
          <ac:chgData name="ALEXANDRE" userId="734048d45b8f99b5" providerId="LiveId" clId="{7E5C6DC7-BFC6-4CF0-9AD1-0093FBA77BD2}" dt="2021-04-23T16:58:13.365" v="2305" actId="123"/>
          <ac:spMkLst>
            <pc:docMk/>
            <pc:sldMk cId="0" sldId="449"/>
            <ac:spMk id="47107" creationId="{1098765B-59E3-43BC-B338-10822FDE66F1}"/>
          </ac:spMkLst>
        </pc:spChg>
        <pc:spChg chg="del mod">
          <ac:chgData name="ALEXANDRE" userId="734048d45b8f99b5" providerId="LiveId" clId="{7E5C6DC7-BFC6-4CF0-9AD1-0093FBA77BD2}" dt="2021-04-23T10:26:34.727" v="664" actId="478"/>
          <ac:spMkLst>
            <pc:docMk/>
            <pc:sldMk cId="0" sldId="449"/>
            <ac:spMk id="47108" creationId="{89B0FD5A-B0D4-4604-B328-C0E72A9DFD19}"/>
          </ac:spMkLst>
        </pc:spChg>
        <pc:spChg chg="del mod">
          <ac:chgData name="ALEXANDRE" userId="734048d45b8f99b5" providerId="LiveId" clId="{7E5C6DC7-BFC6-4CF0-9AD1-0093FBA77BD2}" dt="2021-04-23T10:26:34.727" v="664" actId="478"/>
          <ac:spMkLst>
            <pc:docMk/>
            <pc:sldMk cId="0" sldId="449"/>
            <ac:spMk id="47109" creationId="{A986A514-3F79-4AA2-86A7-AC8037566A72}"/>
          </ac:spMkLst>
        </pc:spChg>
        <pc:spChg chg="del mod">
          <ac:chgData name="ALEXANDRE" userId="734048d45b8f99b5" providerId="LiveId" clId="{7E5C6DC7-BFC6-4CF0-9AD1-0093FBA77BD2}" dt="2021-04-23T10:26:34.727" v="664" actId="478"/>
          <ac:spMkLst>
            <pc:docMk/>
            <pc:sldMk cId="0" sldId="449"/>
            <ac:spMk id="47110" creationId="{2EDD9275-58D3-4C2D-A5C1-75ABDA0A7729}"/>
          </ac:spMkLst>
        </pc:spChg>
        <pc:picChg chg="mod">
          <ac:chgData name="ALEXANDRE" userId="734048d45b8f99b5" providerId="LiveId" clId="{7E5C6DC7-BFC6-4CF0-9AD1-0093FBA77BD2}" dt="2021-04-23T10:27:41.511" v="698" actId="1076"/>
          <ac:picMkLst>
            <pc:docMk/>
            <pc:sldMk cId="0" sldId="449"/>
            <ac:picMk id="47111" creationId="{E6E7FC34-3ABE-4696-B683-84B36148E8FA}"/>
          </ac:picMkLst>
        </pc:picChg>
      </pc:sldChg>
      <pc:sldChg chg="delSp modSp add mod">
        <pc:chgData name="ALEXANDRE" userId="734048d45b8f99b5" providerId="LiveId" clId="{7E5C6DC7-BFC6-4CF0-9AD1-0093FBA77BD2}" dt="2021-04-23T10:07:05.797" v="382" actId="113"/>
        <pc:sldMkLst>
          <pc:docMk/>
          <pc:sldMk cId="0" sldId="451"/>
        </pc:sldMkLst>
        <pc:spChg chg="del mod">
          <ac:chgData name="ALEXANDRE" userId="734048d45b8f99b5" providerId="LiveId" clId="{7E5C6DC7-BFC6-4CF0-9AD1-0093FBA77BD2}" dt="2021-04-23T10:04:53.150" v="343" actId="478"/>
          <ac:spMkLst>
            <pc:docMk/>
            <pc:sldMk cId="0" sldId="451"/>
            <ac:spMk id="4" creationId="{A431F271-7751-4D86-8C3A-8B0CF3675A8B}"/>
          </ac:spMkLst>
        </pc:spChg>
        <pc:spChg chg="del mod">
          <ac:chgData name="ALEXANDRE" userId="734048d45b8f99b5" providerId="LiveId" clId="{7E5C6DC7-BFC6-4CF0-9AD1-0093FBA77BD2}" dt="2021-04-23T10:04:53.150" v="343" actId="478"/>
          <ac:spMkLst>
            <pc:docMk/>
            <pc:sldMk cId="0" sldId="451"/>
            <ac:spMk id="5" creationId="{FCD631BA-82EC-42D4-BDE4-6E568C043BAD}"/>
          </ac:spMkLst>
        </pc:spChg>
        <pc:spChg chg="mod">
          <ac:chgData name="ALEXANDRE" userId="734048d45b8f99b5" providerId="LiveId" clId="{7E5C6DC7-BFC6-4CF0-9AD1-0093FBA77BD2}" dt="2021-04-23T10:05:16.906" v="359" actId="20577"/>
          <ac:spMkLst>
            <pc:docMk/>
            <pc:sldMk cId="0" sldId="451"/>
            <ac:spMk id="39938" creationId="{F49B3D50-5362-49E0-B829-B023A5E66370}"/>
          </ac:spMkLst>
        </pc:spChg>
        <pc:spChg chg="mod">
          <ac:chgData name="ALEXANDRE" userId="734048d45b8f99b5" providerId="LiveId" clId="{7E5C6DC7-BFC6-4CF0-9AD1-0093FBA77BD2}" dt="2021-04-23T10:07:05.797" v="382" actId="113"/>
          <ac:spMkLst>
            <pc:docMk/>
            <pc:sldMk cId="0" sldId="451"/>
            <ac:spMk id="39939" creationId="{D0653BDB-FFF9-4ABD-A128-9D83BF0EDBDB}"/>
          </ac:spMkLst>
        </pc:spChg>
        <pc:spChg chg="del mod">
          <ac:chgData name="ALEXANDRE" userId="734048d45b8f99b5" providerId="LiveId" clId="{7E5C6DC7-BFC6-4CF0-9AD1-0093FBA77BD2}" dt="2021-04-23T10:04:53.150" v="343" actId="478"/>
          <ac:spMkLst>
            <pc:docMk/>
            <pc:sldMk cId="0" sldId="451"/>
            <ac:spMk id="39942" creationId="{092CF6C9-9C83-4D41-B735-8EF905FB50AE}"/>
          </ac:spMkLst>
        </pc:spChg>
        <pc:spChg chg="del">
          <ac:chgData name="ALEXANDRE" userId="734048d45b8f99b5" providerId="LiveId" clId="{7E5C6DC7-BFC6-4CF0-9AD1-0093FBA77BD2}" dt="2021-04-23T10:04:56.653" v="344" actId="478"/>
          <ac:spMkLst>
            <pc:docMk/>
            <pc:sldMk cId="0" sldId="451"/>
            <ac:spMk id="39943" creationId="{C917D118-9299-4A6C-8858-1C0B8AF95F1A}"/>
          </ac:spMkLst>
        </pc:spChg>
      </pc:sldChg>
      <pc:sldChg chg="delSp modSp add mod">
        <pc:chgData name="ALEXANDRE" userId="734048d45b8f99b5" providerId="LiveId" clId="{7E5C6DC7-BFC6-4CF0-9AD1-0093FBA77BD2}" dt="2021-04-23T11:41:33.453" v="1895" actId="403"/>
        <pc:sldMkLst>
          <pc:docMk/>
          <pc:sldMk cId="0" sldId="452"/>
        </pc:sldMkLst>
        <pc:spChg chg="del mod">
          <ac:chgData name="ALEXANDRE" userId="734048d45b8f99b5" providerId="LiveId" clId="{7E5C6DC7-BFC6-4CF0-9AD1-0093FBA77BD2}" dt="2021-04-23T11:41:29.489" v="1894" actId="478"/>
          <ac:spMkLst>
            <pc:docMk/>
            <pc:sldMk cId="0" sldId="452"/>
            <ac:spMk id="4" creationId="{E67B150C-C23E-4FB4-9D42-36B97CC3D38B}"/>
          </ac:spMkLst>
        </pc:spChg>
        <pc:spChg chg="del mod">
          <ac:chgData name="ALEXANDRE" userId="734048d45b8f99b5" providerId="LiveId" clId="{7E5C6DC7-BFC6-4CF0-9AD1-0093FBA77BD2}" dt="2021-04-23T11:41:29.489" v="1894" actId="478"/>
          <ac:spMkLst>
            <pc:docMk/>
            <pc:sldMk cId="0" sldId="452"/>
            <ac:spMk id="5" creationId="{C1CBF380-719B-456E-8256-7136DC011189}"/>
          </ac:spMkLst>
        </pc:spChg>
        <pc:spChg chg="del mod">
          <ac:chgData name="ALEXANDRE" userId="734048d45b8f99b5" providerId="LiveId" clId="{7E5C6DC7-BFC6-4CF0-9AD1-0093FBA77BD2}" dt="2021-04-23T11:41:29.489" v="1894" actId="478"/>
          <ac:spMkLst>
            <pc:docMk/>
            <pc:sldMk cId="0" sldId="452"/>
            <ac:spMk id="6" creationId="{2F77C671-BF00-40EB-9B09-2086CBC6A8F0}"/>
          </ac:spMkLst>
        </pc:spChg>
        <pc:spChg chg="mod">
          <ac:chgData name="ALEXANDRE" userId="734048d45b8f99b5" providerId="LiveId" clId="{7E5C6DC7-BFC6-4CF0-9AD1-0093FBA77BD2}" dt="2021-04-23T11:41:33.453" v="1895" actId="403"/>
          <ac:spMkLst>
            <pc:docMk/>
            <pc:sldMk cId="0" sldId="452"/>
            <ac:spMk id="37894" creationId="{EDB7DE8C-935C-44C5-87F1-538A55353D58}"/>
          </ac:spMkLst>
        </pc:spChg>
      </pc:sldChg>
      <pc:sldChg chg="delSp modSp add mod">
        <pc:chgData name="ALEXANDRE" userId="734048d45b8f99b5" providerId="LiveId" clId="{7E5C6DC7-BFC6-4CF0-9AD1-0093FBA77BD2}" dt="2021-04-23T11:43:11.457" v="1939" actId="113"/>
        <pc:sldMkLst>
          <pc:docMk/>
          <pc:sldMk cId="0" sldId="453"/>
        </pc:sldMkLst>
        <pc:spChg chg="del mod">
          <ac:chgData name="ALEXANDRE" userId="734048d45b8f99b5" providerId="LiveId" clId="{7E5C6DC7-BFC6-4CF0-9AD1-0093FBA77BD2}" dt="2021-04-23T11:41:37.259" v="1896" actId="478"/>
          <ac:spMkLst>
            <pc:docMk/>
            <pc:sldMk cId="0" sldId="453"/>
            <ac:spMk id="4" creationId="{F66E190B-3D9B-43C3-A5E8-635641AA5320}"/>
          </ac:spMkLst>
        </pc:spChg>
        <pc:spChg chg="del mod">
          <ac:chgData name="ALEXANDRE" userId="734048d45b8f99b5" providerId="LiveId" clId="{7E5C6DC7-BFC6-4CF0-9AD1-0093FBA77BD2}" dt="2021-04-23T11:41:37.259" v="1896" actId="478"/>
          <ac:spMkLst>
            <pc:docMk/>
            <pc:sldMk cId="0" sldId="453"/>
            <ac:spMk id="5" creationId="{F7F7DE18-D2FA-49AF-9DD8-26F3036166FA}"/>
          </ac:spMkLst>
        </pc:spChg>
        <pc:spChg chg="del mod">
          <ac:chgData name="ALEXANDRE" userId="734048d45b8f99b5" providerId="LiveId" clId="{7E5C6DC7-BFC6-4CF0-9AD1-0093FBA77BD2}" dt="2021-04-23T11:41:37.259" v="1896" actId="478"/>
          <ac:spMkLst>
            <pc:docMk/>
            <pc:sldMk cId="0" sldId="453"/>
            <ac:spMk id="6" creationId="{FB0842FC-5AAB-4DAA-AEC0-6443E9500238}"/>
          </ac:spMkLst>
        </pc:spChg>
        <pc:spChg chg="mod">
          <ac:chgData name="ALEXANDRE" userId="734048d45b8f99b5" providerId="LiveId" clId="{7E5C6DC7-BFC6-4CF0-9AD1-0093FBA77BD2}" dt="2021-04-23T11:42:53.412" v="1933" actId="1076"/>
          <ac:spMkLst>
            <pc:docMk/>
            <pc:sldMk cId="0" sldId="453"/>
            <ac:spMk id="38917" creationId="{20826C2F-217A-4A69-BE92-3BDA9E7CF0C0}"/>
          </ac:spMkLst>
        </pc:spChg>
        <pc:spChg chg="mod">
          <ac:chgData name="ALEXANDRE" userId="734048d45b8f99b5" providerId="LiveId" clId="{7E5C6DC7-BFC6-4CF0-9AD1-0093FBA77BD2}" dt="2021-04-23T11:43:11.457" v="1939" actId="113"/>
          <ac:spMkLst>
            <pc:docMk/>
            <pc:sldMk cId="0" sldId="453"/>
            <ac:spMk id="38918" creationId="{DC681BFE-FF1E-43E5-80F7-6CFE97C27C6A}"/>
          </ac:spMkLst>
        </pc:spChg>
      </pc:sldChg>
      <pc:sldChg chg="delSp modSp add mod">
        <pc:chgData name="ALEXANDRE" userId="734048d45b8f99b5" providerId="LiveId" clId="{7E5C6DC7-BFC6-4CF0-9AD1-0093FBA77BD2}" dt="2021-04-23T14:27:19.351" v="2129" actId="20577"/>
        <pc:sldMkLst>
          <pc:docMk/>
          <pc:sldMk cId="0" sldId="454"/>
        </pc:sldMkLst>
        <pc:spChg chg="del mod">
          <ac:chgData name="ALEXANDRE" userId="734048d45b8f99b5" providerId="LiveId" clId="{7E5C6DC7-BFC6-4CF0-9AD1-0093FBA77BD2}" dt="2021-04-23T11:43:20.387" v="1940" actId="478"/>
          <ac:spMkLst>
            <pc:docMk/>
            <pc:sldMk cId="0" sldId="454"/>
            <ac:spMk id="4" creationId="{ED73E56A-0C52-4265-9D15-B994ACEAC705}"/>
          </ac:spMkLst>
        </pc:spChg>
        <pc:spChg chg="del mod">
          <ac:chgData name="ALEXANDRE" userId="734048d45b8f99b5" providerId="LiveId" clId="{7E5C6DC7-BFC6-4CF0-9AD1-0093FBA77BD2}" dt="2021-04-23T11:43:20.387" v="1940" actId="478"/>
          <ac:spMkLst>
            <pc:docMk/>
            <pc:sldMk cId="0" sldId="454"/>
            <ac:spMk id="5" creationId="{DCAF8AA1-6BE7-4524-80D6-E25DFEA83A45}"/>
          </ac:spMkLst>
        </pc:spChg>
        <pc:spChg chg="del mod">
          <ac:chgData name="ALEXANDRE" userId="734048d45b8f99b5" providerId="LiveId" clId="{7E5C6DC7-BFC6-4CF0-9AD1-0093FBA77BD2}" dt="2021-04-23T11:43:20.387" v="1940" actId="478"/>
          <ac:spMkLst>
            <pc:docMk/>
            <pc:sldMk cId="0" sldId="454"/>
            <ac:spMk id="6" creationId="{FF2C4B52-65D0-4E1D-B39C-F0C86364BC40}"/>
          </ac:spMkLst>
        </pc:spChg>
        <pc:spChg chg="mod">
          <ac:chgData name="ALEXANDRE" userId="734048d45b8f99b5" providerId="LiveId" clId="{7E5C6DC7-BFC6-4CF0-9AD1-0093FBA77BD2}" dt="2021-04-23T14:27:09.508" v="2123" actId="14100"/>
          <ac:spMkLst>
            <pc:docMk/>
            <pc:sldMk cId="0" sldId="454"/>
            <ac:spMk id="39941" creationId="{25AB7D4B-DDC6-4AC5-8CC0-BFD7E88D4255}"/>
          </ac:spMkLst>
        </pc:spChg>
        <pc:spChg chg="mod">
          <ac:chgData name="ALEXANDRE" userId="734048d45b8f99b5" providerId="LiveId" clId="{7E5C6DC7-BFC6-4CF0-9AD1-0093FBA77BD2}" dt="2021-04-23T14:27:19.351" v="2129" actId="20577"/>
          <ac:spMkLst>
            <pc:docMk/>
            <pc:sldMk cId="0" sldId="454"/>
            <ac:spMk id="39942" creationId="{4671DBF7-F247-41BE-B185-8E15D184F233}"/>
          </ac:spMkLst>
        </pc:spChg>
      </pc:sldChg>
      <pc:sldChg chg="delSp modSp add mod">
        <pc:chgData name="ALEXANDRE" userId="734048d45b8f99b5" providerId="LiveId" clId="{7E5C6DC7-BFC6-4CF0-9AD1-0093FBA77BD2}" dt="2021-04-23T14:27:30.020" v="2131" actId="113"/>
        <pc:sldMkLst>
          <pc:docMk/>
          <pc:sldMk cId="0" sldId="455"/>
        </pc:sldMkLst>
        <pc:spChg chg="del mod">
          <ac:chgData name="ALEXANDRE" userId="734048d45b8f99b5" providerId="LiveId" clId="{7E5C6DC7-BFC6-4CF0-9AD1-0093FBA77BD2}" dt="2021-04-23T11:44:36.782" v="1969" actId="478"/>
          <ac:spMkLst>
            <pc:docMk/>
            <pc:sldMk cId="0" sldId="455"/>
            <ac:spMk id="4" creationId="{B1CF350C-8941-442A-9870-CCF6BF0D7CC5}"/>
          </ac:spMkLst>
        </pc:spChg>
        <pc:spChg chg="del mod">
          <ac:chgData name="ALEXANDRE" userId="734048d45b8f99b5" providerId="LiveId" clId="{7E5C6DC7-BFC6-4CF0-9AD1-0093FBA77BD2}" dt="2021-04-23T11:44:36.782" v="1969" actId="478"/>
          <ac:spMkLst>
            <pc:docMk/>
            <pc:sldMk cId="0" sldId="455"/>
            <ac:spMk id="5" creationId="{EC04AEA4-005A-466F-A4EA-0F77A7C10475}"/>
          </ac:spMkLst>
        </pc:spChg>
        <pc:spChg chg="del mod">
          <ac:chgData name="ALEXANDRE" userId="734048d45b8f99b5" providerId="LiveId" clId="{7E5C6DC7-BFC6-4CF0-9AD1-0093FBA77BD2}" dt="2021-04-23T11:44:36.782" v="1969" actId="478"/>
          <ac:spMkLst>
            <pc:docMk/>
            <pc:sldMk cId="0" sldId="455"/>
            <ac:spMk id="6" creationId="{546672F6-AC73-454F-B3BD-745AF4785AAD}"/>
          </ac:spMkLst>
        </pc:spChg>
        <pc:spChg chg="mod">
          <ac:chgData name="ALEXANDRE" userId="734048d45b8f99b5" providerId="LiveId" clId="{7E5C6DC7-BFC6-4CF0-9AD1-0093FBA77BD2}" dt="2021-04-23T14:27:26.448" v="2130" actId="1076"/>
          <ac:spMkLst>
            <pc:docMk/>
            <pc:sldMk cId="0" sldId="455"/>
            <ac:spMk id="40965" creationId="{9D640B45-E9DF-4DC7-BCC3-E1FC0246F67C}"/>
          </ac:spMkLst>
        </pc:spChg>
        <pc:spChg chg="mod">
          <ac:chgData name="ALEXANDRE" userId="734048d45b8f99b5" providerId="LiveId" clId="{7E5C6DC7-BFC6-4CF0-9AD1-0093FBA77BD2}" dt="2021-04-23T14:27:30.020" v="2131" actId="113"/>
          <ac:spMkLst>
            <pc:docMk/>
            <pc:sldMk cId="0" sldId="455"/>
            <ac:spMk id="40966" creationId="{442790B5-1B7C-4C28-AC02-11433816F606}"/>
          </ac:spMkLst>
        </pc:spChg>
      </pc:sldChg>
      <pc:sldChg chg="delSp modSp add mod">
        <pc:chgData name="ALEXANDRE" userId="734048d45b8f99b5" providerId="LiveId" clId="{7E5C6DC7-BFC6-4CF0-9AD1-0093FBA77BD2}" dt="2021-04-23T11:45:24.295" v="1976" actId="1076"/>
        <pc:sldMkLst>
          <pc:docMk/>
          <pc:sldMk cId="0" sldId="456"/>
        </pc:sldMkLst>
        <pc:spChg chg="del mod">
          <ac:chgData name="ALEXANDRE" userId="734048d45b8f99b5" providerId="LiveId" clId="{7E5C6DC7-BFC6-4CF0-9AD1-0093FBA77BD2}" dt="2021-04-23T11:44:33.399" v="1968" actId="478"/>
          <ac:spMkLst>
            <pc:docMk/>
            <pc:sldMk cId="0" sldId="456"/>
            <ac:spMk id="4" creationId="{52B11B85-CF20-475D-9A9B-6688CDA85552}"/>
          </ac:spMkLst>
        </pc:spChg>
        <pc:spChg chg="del mod">
          <ac:chgData name="ALEXANDRE" userId="734048d45b8f99b5" providerId="LiveId" clId="{7E5C6DC7-BFC6-4CF0-9AD1-0093FBA77BD2}" dt="2021-04-23T11:44:33.399" v="1968" actId="478"/>
          <ac:spMkLst>
            <pc:docMk/>
            <pc:sldMk cId="0" sldId="456"/>
            <ac:spMk id="5" creationId="{C2B6B796-5C44-4288-909F-59E6A325C59E}"/>
          </ac:spMkLst>
        </pc:spChg>
        <pc:spChg chg="del mod">
          <ac:chgData name="ALEXANDRE" userId="734048d45b8f99b5" providerId="LiveId" clId="{7E5C6DC7-BFC6-4CF0-9AD1-0093FBA77BD2}" dt="2021-04-23T11:44:33.399" v="1968" actId="478"/>
          <ac:spMkLst>
            <pc:docMk/>
            <pc:sldMk cId="0" sldId="456"/>
            <ac:spMk id="6" creationId="{0B1E7DA2-C3B4-430A-81DE-D663C22ED9C1}"/>
          </ac:spMkLst>
        </pc:spChg>
        <pc:spChg chg="mod">
          <ac:chgData name="ALEXANDRE" userId="734048d45b8f99b5" providerId="LiveId" clId="{7E5C6DC7-BFC6-4CF0-9AD1-0093FBA77BD2}" dt="2021-04-23T11:45:24.295" v="1976" actId="1076"/>
          <ac:spMkLst>
            <pc:docMk/>
            <pc:sldMk cId="0" sldId="456"/>
            <ac:spMk id="41990" creationId="{5D32962F-78C4-413D-A163-4A9B304361E1}"/>
          </ac:spMkLst>
        </pc:spChg>
      </pc:sldChg>
      <pc:sldChg chg="delSp modSp add del mod">
        <pc:chgData name="ALEXANDRE" userId="734048d45b8f99b5" providerId="LiveId" clId="{7E5C6DC7-BFC6-4CF0-9AD1-0093FBA77BD2}" dt="2021-04-23T14:35:54.684" v="2235" actId="47"/>
        <pc:sldMkLst>
          <pc:docMk/>
          <pc:sldMk cId="0" sldId="457"/>
        </pc:sldMkLst>
        <pc:spChg chg="del mod">
          <ac:chgData name="ALEXANDRE" userId="734048d45b8f99b5" providerId="LiveId" clId="{7E5C6DC7-BFC6-4CF0-9AD1-0093FBA77BD2}" dt="2021-04-23T11:44:29.770" v="1967" actId="478"/>
          <ac:spMkLst>
            <pc:docMk/>
            <pc:sldMk cId="0" sldId="457"/>
            <ac:spMk id="4" creationId="{BDED8499-E7B2-4F3C-A7BD-B1194F6CC879}"/>
          </ac:spMkLst>
        </pc:spChg>
        <pc:spChg chg="del mod">
          <ac:chgData name="ALEXANDRE" userId="734048d45b8f99b5" providerId="LiveId" clId="{7E5C6DC7-BFC6-4CF0-9AD1-0093FBA77BD2}" dt="2021-04-23T11:44:29.770" v="1967" actId="478"/>
          <ac:spMkLst>
            <pc:docMk/>
            <pc:sldMk cId="0" sldId="457"/>
            <ac:spMk id="5" creationId="{A1E62623-23A9-4008-A36A-065E56CF3D5B}"/>
          </ac:spMkLst>
        </pc:spChg>
        <pc:spChg chg="del mod">
          <ac:chgData name="ALEXANDRE" userId="734048d45b8f99b5" providerId="LiveId" clId="{7E5C6DC7-BFC6-4CF0-9AD1-0093FBA77BD2}" dt="2021-04-23T11:44:29.770" v="1967" actId="478"/>
          <ac:spMkLst>
            <pc:docMk/>
            <pc:sldMk cId="0" sldId="457"/>
            <ac:spMk id="6" creationId="{A332E7EE-47A5-46A2-906A-D4ACFEBBE850}"/>
          </ac:spMkLst>
        </pc:spChg>
        <pc:spChg chg="mod">
          <ac:chgData name="ALEXANDRE" userId="734048d45b8f99b5" providerId="LiveId" clId="{7E5C6DC7-BFC6-4CF0-9AD1-0093FBA77BD2}" dt="2021-04-23T11:46:08.466" v="1977" actId="1076"/>
          <ac:spMkLst>
            <pc:docMk/>
            <pc:sldMk cId="0" sldId="457"/>
            <ac:spMk id="43013" creationId="{B4139A0A-F115-4878-97CC-67E8BEAD17FD}"/>
          </ac:spMkLst>
        </pc:spChg>
        <pc:spChg chg="mod">
          <ac:chgData name="ALEXANDRE" userId="734048d45b8f99b5" providerId="LiveId" clId="{7E5C6DC7-BFC6-4CF0-9AD1-0093FBA77BD2}" dt="2021-04-23T11:56:01.077" v="2094" actId="1076"/>
          <ac:spMkLst>
            <pc:docMk/>
            <pc:sldMk cId="0" sldId="457"/>
            <ac:spMk id="43014" creationId="{8E7751CB-7469-4B14-B5EC-6311CBDA9089}"/>
          </ac:spMkLst>
        </pc:spChg>
      </pc:sldChg>
      <pc:sldChg chg="modSp mod">
        <pc:chgData name="ALEXANDRE" userId="734048d45b8f99b5" providerId="LiveId" clId="{7E5C6DC7-BFC6-4CF0-9AD1-0093FBA77BD2}" dt="2021-04-23T10:58:27.503" v="1213"/>
        <pc:sldMkLst>
          <pc:docMk/>
          <pc:sldMk cId="1028661493" sldId="743"/>
        </pc:sldMkLst>
        <pc:spChg chg="mod">
          <ac:chgData name="ALEXANDRE" userId="734048d45b8f99b5" providerId="LiveId" clId="{7E5C6DC7-BFC6-4CF0-9AD1-0093FBA77BD2}" dt="2021-04-23T09:44:37.236" v="8" actId="20577"/>
          <ac:spMkLst>
            <pc:docMk/>
            <pc:sldMk cId="1028661493" sldId="743"/>
            <ac:spMk id="4" creationId="{10FC7B3D-DECB-6B4A-B36D-F34E590AB03F}"/>
          </ac:spMkLst>
        </pc:spChg>
        <pc:spChg chg="mod">
          <ac:chgData name="ALEXANDRE" userId="734048d45b8f99b5" providerId="LiveId" clId="{7E5C6DC7-BFC6-4CF0-9AD1-0093FBA77BD2}" dt="2021-04-23T10:58:27.503" v="1213"/>
          <ac:spMkLst>
            <pc:docMk/>
            <pc:sldMk cId="1028661493" sldId="743"/>
            <ac:spMk id="7" creationId="{9033DC5E-112F-4E31-BEC8-F07E06D15EAD}"/>
          </ac:spMkLst>
        </pc:spChg>
      </pc:sldChg>
      <pc:sldChg chg="addSp delSp modSp new mod setBg addAnim">
        <pc:chgData name="ALEXANDRE" userId="734048d45b8f99b5" providerId="LiveId" clId="{7E5C6DC7-BFC6-4CF0-9AD1-0093FBA77BD2}" dt="2021-04-23T09:47:05.120" v="42" actId="20577"/>
        <pc:sldMkLst>
          <pc:docMk/>
          <pc:sldMk cId="1505567385" sldId="744"/>
        </pc:sldMkLst>
        <pc:spChg chg="mod ord">
          <ac:chgData name="ALEXANDRE" userId="734048d45b8f99b5" providerId="LiveId" clId="{7E5C6DC7-BFC6-4CF0-9AD1-0093FBA77BD2}" dt="2021-04-23T09:47:05.120" v="42" actId="20577"/>
          <ac:spMkLst>
            <pc:docMk/>
            <pc:sldMk cId="1505567385" sldId="744"/>
            <ac:spMk id="2" creationId="{51696D48-BEA5-477D-8318-ACAEF21B04DF}"/>
          </ac:spMkLst>
        </pc:spChg>
        <pc:spChg chg="del">
          <ac:chgData name="ALEXANDRE" userId="734048d45b8f99b5" providerId="LiveId" clId="{7E5C6DC7-BFC6-4CF0-9AD1-0093FBA77BD2}" dt="2021-04-23T09:46:04.001" v="20" actId="478"/>
          <ac:spMkLst>
            <pc:docMk/>
            <pc:sldMk cId="1505567385" sldId="744"/>
            <ac:spMk id="3" creationId="{286EBB1A-7170-483C-8A4A-EC044BBA6CB9}"/>
          </ac:spMkLst>
        </pc:spChg>
        <pc:spChg chg="add">
          <ac:chgData name="ALEXANDRE" userId="734048d45b8f99b5" providerId="LiveId" clId="{7E5C6DC7-BFC6-4CF0-9AD1-0093FBA77BD2}" dt="2021-04-23T09:46:18.191" v="21" actId="26606"/>
          <ac:spMkLst>
            <pc:docMk/>
            <pc:sldMk cId="1505567385" sldId="744"/>
            <ac:spMk id="71" creationId="{37C89E4B-3C9F-44B9-8B86-D9E3D112D8EC}"/>
          </ac:spMkLst>
        </pc:spChg>
        <pc:picChg chg="add mod">
          <ac:chgData name="ALEXANDRE" userId="734048d45b8f99b5" providerId="LiveId" clId="{7E5C6DC7-BFC6-4CF0-9AD1-0093FBA77BD2}" dt="2021-04-23T09:46:18.191" v="21" actId="26606"/>
          <ac:picMkLst>
            <pc:docMk/>
            <pc:sldMk cId="1505567385" sldId="744"/>
            <ac:picMk id="1026" creationId="{45B4679D-3748-453B-900E-FE07C1E99658}"/>
          </ac:picMkLst>
        </pc:picChg>
        <pc:cxnChg chg="add">
          <ac:chgData name="ALEXANDRE" userId="734048d45b8f99b5" providerId="LiveId" clId="{7E5C6DC7-BFC6-4CF0-9AD1-0093FBA77BD2}" dt="2021-04-23T09:46:18.191" v="21" actId="26606"/>
          <ac:cxnSpMkLst>
            <pc:docMk/>
            <pc:sldMk cId="1505567385" sldId="744"/>
            <ac:cxnSpMk id="73" creationId="{AA2EAA10-076F-46BD-8F0F-B9A2FB77A85C}"/>
          </ac:cxnSpMkLst>
        </pc:cxnChg>
        <pc:cxnChg chg="add">
          <ac:chgData name="ALEXANDRE" userId="734048d45b8f99b5" providerId="LiveId" clId="{7E5C6DC7-BFC6-4CF0-9AD1-0093FBA77BD2}" dt="2021-04-23T09:46:18.191" v="21" actId="26606"/>
          <ac:cxnSpMkLst>
            <pc:docMk/>
            <pc:sldMk cId="1505567385" sldId="744"/>
            <ac:cxnSpMk id="75" creationId="{D891E407-403B-4764-86C9-33A56D3BCAA3}"/>
          </ac:cxnSpMkLst>
        </pc:cxnChg>
      </pc:sldChg>
      <pc:sldChg chg="del">
        <pc:chgData name="ALEXANDRE" userId="734048d45b8f99b5" providerId="LiveId" clId="{7E5C6DC7-BFC6-4CF0-9AD1-0093FBA77BD2}" dt="2021-04-23T09:44:58.661" v="10" actId="47"/>
        <pc:sldMkLst>
          <pc:docMk/>
          <pc:sldMk cId="3885333330" sldId="744"/>
        </pc:sldMkLst>
      </pc:sldChg>
      <pc:sldChg chg="addSp delSp modSp add del mod ord">
        <pc:chgData name="ALEXANDRE" userId="734048d45b8f99b5" providerId="LiveId" clId="{7E5C6DC7-BFC6-4CF0-9AD1-0093FBA77BD2}" dt="2021-04-23T14:36:49.247" v="2236" actId="47"/>
        <pc:sldMkLst>
          <pc:docMk/>
          <pc:sldMk cId="1449700305" sldId="745"/>
        </pc:sldMkLst>
        <pc:spChg chg="add del mod">
          <ac:chgData name="ALEXANDRE" userId="734048d45b8f99b5" providerId="LiveId" clId="{7E5C6DC7-BFC6-4CF0-9AD1-0093FBA77BD2}" dt="2021-04-23T09:50:11.542" v="95" actId="478"/>
          <ac:spMkLst>
            <pc:docMk/>
            <pc:sldMk cId="1449700305" sldId="745"/>
            <ac:spMk id="3" creationId="{A90F9DB5-2BCC-4F01-8D75-D69341047042}"/>
          </ac:spMkLst>
        </pc:spChg>
        <pc:spChg chg="mod">
          <ac:chgData name="ALEXANDRE" userId="734048d45b8f99b5" providerId="LiveId" clId="{7E5C6DC7-BFC6-4CF0-9AD1-0093FBA77BD2}" dt="2021-04-23T09:50:36.292" v="113" actId="1076"/>
          <ac:spMkLst>
            <pc:docMk/>
            <pc:sldMk cId="1449700305" sldId="745"/>
            <ac:spMk id="19458" creationId="{22638DEE-41F0-4F3E-A7CC-508A2A0AB9B5}"/>
          </ac:spMkLst>
        </pc:spChg>
        <pc:spChg chg="del mod">
          <ac:chgData name="ALEXANDRE" userId="734048d45b8f99b5" providerId="LiveId" clId="{7E5C6DC7-BFC6-4CF0-9AD1-0093FBA77BD2}" dt="2021-04-23T09:50:08.044" v="94" actId="478"/>
          <ac:spMkLst>
            <pc:docMk/>
            <pc:sldMk cId="1449700305" sldId="745"/>
            <ac:spMk id="19459" creationId="{C7EFB8B9-D6A0-4D9C-92A8-E1606D25241D}"/>
          </ac:spMkLst>
        </pc:spChg>
        <pc:picChg chg="add mod">
          <ac:chgData name="ALEXANDRE" userId="734048d45b8f99b5" providerId="LiveId" clId="{7E5C6DC7-BFC6-4CF0-9AD1-0093FBA77BD2}" dt="2021-04-23T09:50:33.148" v="112" actId="14100"/>
          <ac:picMkLst>
            <pc:docMk/>
            <pc:sldMk cId="1449700305" sldId="745"/>
            <ac:picMk id="2050" creationId="{35295D7A-8400-4CB7-B8CA-7AD84FEC5724}"/>
          </ac:picMkLst>
        </pc:picChg>
      </pc:sldChg>
      <pc:sldChg chg="del">
        <pc:chgData name="ALEXANDRE" userId="734048d45b8f99b5" providerId="LiveId" clId="{7E5C6DC7-BFC6-4CF0-9AD1-0093FBA77BD2}" dt="2021-04-23T09:44:58.661" v="10" actId="47"/>
        <pc:sldMkLst>
          <pc:docMk/>
          <pc:sldMk cId="4262489359" sldId="745"/>
        </pc:sldMkLst>
      </pc:sldChg>
      <pc:sldChg chg="modSp add mod">
        <pc:chgData name="ALEXANDRE" userId="734048d45b8f99b5" providerId="LiveId" clId="{7E5C6DC7-BFC6-4CF0-9AD1-0093FBA77BD2}" dt="2021-04-23T09:55:54.392" v="229" actId="1076"/>
        <pc:sldMkLst>
          <pc:docMk/>
          <pc:sldMk cId="1480763864" sldId="746"/>
        </pc:sldMkLst>
        <pc:spChg chg="mod">
          <ac:chgData name="ALEXANDRE" userId="734048d45b8f99b5" providerId="LiveId" clId="{7E5C6DC7-BFC6-4CF0-9AD1-0093FBA77BD2}" dt="2021-04-23T09:55:28.151" v="214" actId="20577"/>
          <ac:spMkLst>
            <pc:docMk/>
            <pc:sldMk cId="1480763864" sldId="746"/>
            <ac:spMk id="23557" creationId="{13310EB8-7403-405C-A18B-0EFC820AE7DC}"/>
          </ac:spMkLst>
        </pc:spChg>
        <pc:spChg chg="mod">
          <ac:chgData name="ALEXANDRE" userId="734048d45b8f99b5" providerId="LiveId" clId="{7E5C6DC7-BFC6-4CF0-9AD1-0093FBA77BD2}" dt="2021-04-23T09:55:54.392" v="229" actId="1076"/>
          <ac:spMkLst>
            <pc:docMk/>
            <pc:sldMk cId="1480763864" sldId="746"/>
            <ac:spMk id="23558" creationId="{B3DE7597-0FAB-4A58-B22F-DA186BA3889C}"/>
          </ac:spMkLst>
        </pc:spChg>
        <pc:picChg chg="mod">
          <ac:chgData name="ALEXANDRE" userId="734048d45b8f99b5" providerId="LiveId" clId="{7E5C6DC7-BFC6-4CF0-9AD1-0093FBA77BD2}" dt="2021-04-23T09:55:52.491" v="228" actId="1076"/>
          <ac:picMkLst>
            <pc:docMk/>
            <pc:sldMk cId="1480763864" sldId="746"/>
            <ac:picMk id="4100" creationId="{77AD321C-0454-4407-B978-96E8371257E3}"/>
          </ac:picMkLst>
        </pc:picChg>
      </pc:sldChg>
      <pc:sldChg chg="del">
        <pc:chgData name="ALEXANDRE" userId="734048d45b8f99b5" providerId="LiveId" clId="{7E5C6DC7-BFC6-4CF0-9AD1-0093FBA77BD2}" dt="2021-04-23T09:44:58.661" v="10" actId="47"/>
        <pc:sldMkLst>
          <pc:docMk/>
          <pc:sldMk cId="3781722631" sldId="746"/>
        </pc:sldMkLst>
      </pc:sldChg>
      <pc:sldChg chg="del">
        <pc:chgData name="ALEXANDRE" userId="734048d45b8f99b5" providerId="LiveId" clId="{7E5C6DC7-BFC6-4CF0-9AD1-0093FBA77BD2}" dt="2021-04-23T09:44:58.661" v="10" actId="47"/>
        <pc:sldMkLst>
          <pc:docMk/>
          <pc:sldMk cId="2063383624" sldId="747"/>
        </pc:sldMkLst>
      </pc:sldChg>
      <pc:sldChg chg="modSp add mod">
        <pc:chgData name="ALEXANDRE" userId="734048d45b8f99b5" providerId="LiveId" clId="{7E5C6DC7-BFC6-4CF0-9AD1-0093FBA77BD2}" dt="2021-04-23T10:26:27.768" v="663" actId="1076"/>
        <pc:sldMkLst>
          <pc:docMk/>
          <pc:sldMk cId="3466174948" sldId="747"/>
        </pc:sldMkLst>
        <pc:spChg chg="mod">
          <ac:chgData name="ALEXANDRE" userId="734048d45b8f99b5" providerId="LiveId" clId="{7E5C6DC7-BFC6-4CF0-9AD1-0093FBA77BD2}" dt="2021-04-23T10:26:24.010" v="662"/>
          <ac:spMkLst>
            <pc:docMk/>
            <pc:sldMk cId="3466174948" sldId="747"/>
            <ac:spMk id="46082" creationId="{0B18C667-1C53-40F7-912D-CE01C1A20BCE}"/>
          </ac:spMkLst>
        </pc:spChg>
        <pc:spChg chg="mod">
          <ac:chgData name="ALEXANDRE" userId="734048d45b8f99b5" providerId="LiveId" clId="{7E5C6DC7-BFC6-4CF0-9AD1-0093FBA77BD2}" dt="2021-04-23T10:26:27.768" v="663" actId="1076"/>
          <ac:spMkLst>
            <pc:docMk/>
            <pc:sldMk cId="3466174948" sldId="747"/>
            <ac:spMk id="46083" creationId="{8972CEE1-046E-4B11-9684-6D193A8F769A}"/>
          </ac:spMkLst>
        </pc:spChg>
      </pc:sldChg>
      <pc:sldChg chg="addSp delSp modSp add mod modAnim">
        <pc:chgData name="ALEXANDRE" userId="734048d45b8f99b5" providerId="LiveId" clId="{7E5C6DC7-BFC6-4CF0-9AD1-0093FBA77BD2}" dt="2021-04-23T16:57:51.446" v="2302" actId="1076"/>
        <pc:sldMkLst>
          <pc:docMk/>
          <pc:sldMk cId="234513882" sldId="748"/>
        </pc:sldMkLst>
        <pc:spChg chg="add mod">
          <ac:chgData name="ALEXANDRE" userId="734048d45b8f99b5" providerId="LiveId" clId="{7E5C6DC7-BFC6-4CF0-9AD1-0093FBA77BD2}" dt="2021-04-23T16:57:51.446" v="2302" actId="1076"/>
          <ac:spMkLst>
            <pc:docMk/>
            <pc:sldMk cId="234513882" sldId="748"/>
            <ac:spMk id="7" creationId="{FE77254D-5A5C-4F07-BE81-E8FC84EB26DC}"/>
          </ac:spMkLst>
        </pc:spChg>
        <pc:spChg chg="mod">
          <ac:chgData name="ALEXANDRE" userId="734048d45b8f99b5" providerId="LiveId" clId="{7E5C6DC7-BFC6-4CF0-9AD1-0093FBA77BD2}" dt="2021-04-23T10:16:49.321" v="526"/>
          <ac:spMkLst>
            <pc:docMk/>
            <pc:sldMk cId="234513882" sldId="748"/>
            <ac:spMk id="46082" creationId="{0B18C667-1C53-40F7-912D-CE01C1A20BCE}"/>
          </ac:spMkLst>
        </pc:spChg>
        <pc:spChg chg="mod">
          <ac:chgData name="ALEXANDRE" userId="734048d45b8f99b5" providerId="LiveId" clId="{7E5C6DC7-BFC6-4CF0-9AD1-0093FBA77BD2}" dt="2021-04-23T10:25:07.918" v="637" actId="1076"/>
          <ac:spMkLst>
            <pc:docMk/>
            <pc:sldMk cId="234513882" sldId="748"/>
            <ac:spMk id="46083" creationId="{8972CEE1-046E-4B11-9684-6D193A8F769A}"/>
          </ac:spMkLst>
        </pc:spChg>
        <pc:picChg chg="del">
          <ac:chgData name="ALEXANDRE" userId="734048d45b8f99b5" providerId="LiveId" clId="{7E5C6DC7-BFC6-4CF0-9AD1-0093FBA77BD2}" dt="2021-04-23T10:16:51.794" v="527" actId="478"/>
          <ac:picMkLst>
            <pc:docMk/>
            <pc:sldMk cId="234513882" sldId="748"/>
            <ac:picMk id="22530" creationId="{3D987DB7-4213-46F4-AC20-C5C42C503725}"/>
          </ac:picMkLst>
        </pc:picChg>
        <pc:picChg chg="add mod">
          <ac:chgData name="ALEXANDRE" userId="734048d45b8f99b5" providerId="LiveId" clId="{7E5C6DC7-BFC6-4CF0-9AD1-0093FBA77BD2}" dt="2021-04-23T16:57:49.833" v="2301" actId="1076"/>
          <ac:picMkLst>
            <pc:docMk/>
            <pc:sldMk cId="234513882" sldId="748"/>
            <ac:picMk id="31746" creationId="{D0818780-8A26-4D36-A4B7-EE9F46219F97}"/>
          </ac:picMkLst>
        </pc:picChg>
      </pc:sldChg>
      <pc:sldChg chg="del">
        <pc:chgData name="ALEXANDRE" userId="734048d45b8f99b5" providerId="LiveId" clId="{7E5C6DC7-BFC6-4CF0-9AD1-0093FBA77BD2}" dt="2021-04-23T09:44:58.661" v="10" actId="47"/>
        <pc:sldMkLst>
          <pc:docMk/>
          <pc:sldMk cId="3134901157" sldId="748"/>
        </pc:sldMkLst>
      </pc:sldChg>
      <pc:sldChg chg="del">
        <pc:chgData name="ALEXANDRE" userId="734048d45b8f99b5" providerId="LiveId" clId="{7E5C6DC7-BFC6-4CF0-9AD1-0093FBA77BD2}" dt="2021-04-23T09:44:58.661" v="10" actId="47"/>
        <pc:sldMkLst>
          <pc:docMk/>
          <pc:sldMk cId="652922871" sldId="749"/>
        </pc:sldMkLst>
      </pc:sldChg>
      <pc:sldChg chg="addSp delSp modSp add mod">
        <pc:chgData name="ALEXANDRE" userId="734048d45b8f99b5" providerId="LiveId" clId="{7E5C6DC7-BFC6-4CF0-9AD1-0093FBA77BD2}" dt="2021-04-23T16:56:42.639" v="2287" actId="113"/>
        <pc:sldMkLst>
          <pc:docMk/>
          <pc:sldMk cId="1966546708" sldId="749"/>
        </pc:sldMkLst>
        <pc:spChg chg="mod">
          <ac:chgData name="ALEXANDRE" userId="734048d45b8f99b5" providerId="LiveId" clId="{7E5C6DC7-BFC6-4CF0-9AD1-0093FBA77BD2}" dt="2021-04-23T16:56:42.639" v="2287" actId="113"/>
          <ac:spMkLst>
            <pc:docMk/>
            <pc:sldMk cId="1966546708" sldId="749"/>
            <ac:spMk id="46083" creationId="{8972CEE1-046E-4B11-9684-6D193A8F769A}"/>
          </ac:spMkLst>
        </pc:spChg>
        <pc:picChg chg="del">
          <ac:chgData name="ALEXANDRE" userId="734048d45b8f99b5" providerId="LiveId" clId="{7E5C6DC7-BFC6-4CF0-9AD1-0093FBA77BD2}" dt="2021-04-23T10:17:58.604" v="548" actId="478"/>
          <ac:picMkLst>
            <pc:docMk/>
            <pc:sldMk cId="1966546708" sldId="749"/>
            <ac:picMk id="31746" creationId="{D0818780-8A26-4D36-A4B7-EE9F46219F97}"/>
          </ac:picMkLst>
        </pc:picChg>
        <pc:picChg chg="add mod">
          <ac:chgData name="ALEXANDRE" userId="734048d45b8f99b5" providerId="LiveId" clId="{7E5C6DC7-BFC6-4CF0-9AD1-0093FBA77BD2}" dt="2021-04-23T10:18:25.611" v="561" actId="1076"/>
          <ac:picMkLst>
            <pc:docMk/>
            <pc:sldMk cId="1966546708" sldId="749"/>
            <ac:picMk id="32770" creationId="{750E293A-0066-467F-98C3-0A078B30C66B}"/>
          </ac:picMkLst>
        </pc:picChg>
      </pc:sldChg>
      <pc:sldChg chg="addSp delSp modSp add mod">
        <pc:chgData name="ALEXANDRE" userId="734048d45b8f99b5" providerId="LiveId" clId="{7E5C6DC7-BFC6-4CF0-9AD1-0093FBA77BD2}" dt="2021-04-23T16:57:00.560" v="2293" actId="1076"/>
        <pc:sldMkLst>
          <pc:docMk/>
          <pc:sldMk cId="3926022949" sldId="750"/>
        </pc:sldMkLst>
        <pc:spChg chg="mod">
          <ac:chgData name="ALEXANDRE" userId="734048d45b8f99b5" providerId="LiveId" clId="{7E5C6DC7-BFC6-4CF0-9AD1-0093FBA77BD2}" dt="2021-04-23T16:57:00.560" v="2293" actId="1076"/>
          <ac:spMkLst>
            <pc:docMk/>
            <pc:sldMk cId="3926022949" sldId="750"/>
            <ac:spMk id="46083" creationId="{8972CEE1-046E-4B11-9684-6D193A8F769A}"/>
          </ac:spMkLst>
        </pc:spChg>
        <pc:picChg chg="del">
          <ac:chgData name="ALEXANDRE" userId="734048d45b8f99b5" providerId="LiveId" clId="{7E5C6DC7-BFC6-4CF0-9AD1-0093FBA77BD2}" dt="2021-04-23T10:19:20.100" v="577" actId="478"/>
          <ac:picMkLst>
            <pc:docMk/>
            <pc:sldMk cId="3926022949" sldId="750"/>
            <ac:picMk id="32770" creationId="{750E293A-0066-467F-98C3-0A078B30C66B}"/>
          </ac:picMkLst>
        </pc:picChg>
        <pc:picChg chg="add mod">
          <ac:chgData name="ALEXANDRE" userId="734048d45b8f99b5" providerId="LiveId" clId="{7E5C6DC7-BFC6-4CF0-9AD1-0093FBA77BD2}" dt="2021-04-23T10:20:06.819" v="585" actId="14100"/>
          <ac:picMkLst>
            <pc:docMk/>
            <pc:sldMk cId="3926022949" sldId="750"/>
            <ac:picMk id="33794" creationId="{5E73996E-440B-47BE-9ABC-539607C1A099}"/>
          </ac:picMkLst>
        </pc:picChg>
      </pc:sldChg>
      <pc:sldChg chg="addSp delSp modSp add mod">
        <pc:chgData name="ALEXANDRE" userId="734048d45b8f99b5" providerId="LiveId" clId="{7E5C6DC7-BFC6-4CF0-9AD1-0093FBA77BD2}" dt="2021-04-23T16:57:14.312" v="2294" actId="113"/>
        <pc:sldMkLst>
          <pc:docMk/>
          <pc:sldMk cId="1545660593" sldId="751"/>
        </pc:sldMkLst>
        <pc:spChg chg="mod">
          <ac:chgData name="ALEXANDRE" userId="734048d45b8f99b5" providerId="LiveId" clId="{7E5C6DC7-BFC6-4CF0-9AD1-0093FBA77BD2}" dt="2021-04-23T16:57:14.312" v="2294" actId="113"/>
          <ac:spMkLst>
            <pc:docMk/>
            <pc:sldMk cId="1545660593" sldId="751"/>
            <ac:spMk id="46083" creationId="{8972CEE1-046E-4B11-9684-6D193A8F769A}"/>
          </ac:spMkLst>
        </pc:spChg>
        <pc:picChg chg="del">
          <ac:chgData name="ALEXANDRE" userId="734048d45b8f99b5" providerId="LiveId" clId="{7E5C6DC7-BFC6-4CF0-9AD1-0093FBA77BD2}" dt="2021-04-23T10:21:15.343" v="603" actId="478"/>
          <ac:picMkLst>
            <pc:docMk/>
            <pc:sldMk cId="1545660593" sldId="751"/>
            <ac:picMk id="33794" creationId="{5E73996E-440B-47BE-9ABC-539607C1A099}"/>
          </ac:picMkLst>
        </pc:picChg>
        <pc:picChg chg="add mod">
          <ac:chgData name="ALEXANDRE" userId="734048d45b8f99b5" providerId="LiveId" clId="{7E5C6DC7-BFC6-4CF0-9AD1-0093FBA77BD2}" dt="2021-04-23T10:21:25.930" v="608" actId="1076"/>
          <ac:picMkLst>
            <pc:docMk/>
            <pc:sldMk cId="1545660593" sldId="751"/>
            <ac:picMk id="34818" creationId="{1F9DED41-85E9-4B6C-8F3A-FF9293E41E4F}"/>
          </ac:picMkLst>
        </pc:picChg>
      </pc:sldChg>
      <pc:sldChg chg="addSp delSp modSp add mod">
        <pc:chgData name="ALEXANDRE" userId="734048d45b8f99b5" providerId="LiveId" clId="{7E5C6DC7-BFC6-4CF0-9AD1-0093FBA77BD2}" dt="2021-04-23T16:57:23.773" v="2295" actId="113"/>
        <pc:sldMkLst>
          <pc:docMk/>
          <pc:sldMk cId="142952457" sldId="752"/>
        </pc:sldMkLst>
        <pc:spChg chg="mod">
          <ac:chgData name="ALEXANDRE" userId="734048d45b8f99b5" providerId="LiveId" clId="{7E5C6DC7-BFC6-4CF0-9AD1-0093FBA77BD2}" dt="2021-04-23T16:57:23.773" v="2295" actId="113"/>
          <ac:spMkLst>
            <pc:docMk/>
            <pc:sldMk cId="142952457" sldId="752"/>
            <ac:spMk id="46083" creationId="{8972CEE1-046E-4B11-9684-6D193A8F769A}"/>
          </ac:spMkLst>
        </pc:spChg>
        <pc:picChg chg="del">
          <ac:chgData name="ALEXANDRE" userId="734048d45b8f99b5" providerId="LiveId" clId="{7E5C6DC7-BFC6-4CF0-9AD1-0093FBA77BD2}" dt="2021-04-23T10:23:01.841" v="624" actId="478"/>
          <ac:picMkLst>
            <pc:docMk/>
            <pc:sldMk cId="142952457" sldId="752"/>
            <ac:picMk id="34818" creationId="{1F9DED41-85E9-4B6C-8F3A-FF9293E41E4F}"/>
          </ac:picMkLst>
        </pc:picChg>
        <pc:picChg chg="add mod">
          <ac:chgData name="ALEXANDRE" userId="734048d45b8f99b5" providerId="LiveId" clId="{7E5C6DC7-BFC6-4CF0-9AD1-0093FBA77BD2}" dt="2021-04-23T10:23:19.316" v="634" actId="1076"/>
          <ac:picMkLst>
            <pc:docMk/>
            <pc:sldMk cId="142952457" sldId="752"/>
            <ac:picMk id="35842" creationId="{BEF88CDF-6ED9-4BE7-825A-B7BB19152620}"/>
          </ac:picMkLst>
        </pc:picChg>
      </pc:sldChg>
      <pc:sldChg chg="del">
        <pc:chgData name="ALEXANDRE" userId="734048d45b8f99b5" providerId="LiveId" clId="{7E5C6DC7-BFC6-4CF0-9AD1-0093FBA77BD2}" dt="2021-04-23T09:44:58.661" v="10" actId="47"/>
        <pc:sldMkLst>
          <pc:docMk/>
          <pc:sldMk cId="3399215068" sldId="752"/>
        </pc:sldMkLst>
      </pc:sldChg>
      <pc:sldChg chg="del">
        <pc:chgData name="ALEXANDRE" userId="734048d45b8f99b5" providerId="LiveId" clId="{7E5C6DC7-BFC6-4CF0-9AD1-0093FBA77BD2}" dt="2021-04-23T09:44:58.661" v="10" actId="47"/>
        <pc:sldMkLst>
          <pc:docMk/>
          <pc:sldMk cId="544656085" sldId="753"/>
        </pc:sldMkLst>
      </pc:sldChg>
      <pc:sldChg chg="modSp add del mod">
        <pc:chgData name="ALEXANDRE" userId="734048d45b8f99b5" providerId="LiveId" clId="{7E5C6DC7-BFC6-4CF0-9AD1-0093FBA77BD2}" dt="2021-04-23T16:57:30.181" v="2296" actId="47"/>
        <pc:sldMkLst>
          <pc:docMk/>
          <pc:sldMk cId="553388343" sldId="753"/>
        </pc:sldMkLst>
        <pc:spChg chg="mod">
          <ac:chgData name="ALEXANDRE" userId="734048d45b8f99b5" providerId="LiveId" clId="{7E5C6DC7-BFC6-4CF0-9AD1-0093FBA77BD2}" dt="2021-04-23T10:23:31.367" v="636"/>
          <ac:spMkLst>
            <pc:docMk/>
            <pc:sldMk cId="553388343" sldId="753"/>
            <ac:spMk id="46083" creationId="{8972CEE1-046E-4B11-9684-6D193A8F769A}"/>
          </ac:spMkLst>
        </pc:spChg>
      </pc:sldChg>
      <pc:sldChg chg="addSp delSp modSp add mod delAnim">
        <pc:chgData name="ALEXANDRE" userId="734048d45b8f99b5" providerId="LiveId" clId="{7E5C6DC7-BFC6-4CF0-9AD1-0093FBA77BD2}" dt="2021-04-23T10:34:44.549" v="844" actId="1076"/>
        <pc:sldMkLst>
          <pc:docMk/>
          <pc:sldMk cId="520494166" sldId="754"/>
        </pc:sldMkLst>
        <pc:spChg chg="add mod">
          <ac:chgData name="ALEXANDRE" userId="734048d45b8f99b5" providerId="LiveId" clId="{7E5C6DC7-BFC6-4CF0-9AD1-0093FBA77BD2}" dt="2021-04-23T10:34:22.685" v="835" actId="478"/>
          <ac:spMkLst>
            <pc:docMk/>
            <pc:sldMk cId="520494166" sldId="754"/>
            <ac:spMk id="4" creationId="{95320A2E-199A-4913-9B47-F7519D8482E4}"/>
          </ac:spMkLst>
        </pc:spChg>
        <pc:spChg chg="del">
          <ac:chgData name="ALEXANDRE" userId="734048d45b8f99b5" providerId="LiveId" clId="{7E5C6DC7-BFC6-4CF0-9AD1-0093FBA77BD2}" dt="2021-04-23T10:34:22.685" v="835" actId="478"/>
          <ac:spMkLst>
            <pc:docMk/>
            <pc:sldMk cId="520494166" sldId="754"/>
            <ac:spMk id="33798" creationId="{F9A03624-7470-4B00-BD68-5EA146E7F82D}"/>
          </ac:spMkLst>
        </pc:spChg>
        <pc:spChg chg="mod">
          <ac:chgData name="ALEXANDRE" userId="734048d45b8f99b5" providerId="LiveId" clId="{7E5C6DC7-BFC6-4CF0-9AD1-0093FBA77BD2}" dt="2021-04-23T10:34:30.609" v="839" actId="1076"/>
          <ac:spMkLst>
            <pc:docMk/>
            <pc:sldMk cId="520494166" sldId="754"/>
            <ac:spMk id="49157" creationId="{7FBD683B-4AE4-4351-B339-A6910B99A0EA}"/>
          </ac:spMkLst>
        </pc:spChg>
        <pc:picChg chg="del">
          <ac:chgData name="ALEXANDRE" userId="734048d45b8f99b5" providerId="LiveId" clId="{7E5C6DC7-BFC6-4CF0-9AD1-0093FBA77BD2}" dt="2021-04-23T10:34:22.685" v="835" actId="478"/>
          <ac:picMkLst>
            <pc:docMk/>
            <pc:sldMk cId="520494166" sldId="754"/>
            <ac:picMk id="3" creationId="{ABCB45EB-0ECC-40E6-90B6-01C213B80344}"/>
          </ac:picMkLst>
        </pc:picChg>
        <pc:picChg chg="add mod modCrop">
          <ac:chgData name="ALEXANDRE" userId="734048d45b8f99b5" providerId="LiveId" clId="{7E5C6DC7-BFC6-4CF0-9AD1-0093FBA77BD2}" dt="2021-04-23T10:34:44.549" v="844" actId="1076"/>
          <ac:picMkLst>
            <pc:docMk/>
            <pc:sldMk cId="520494166" sldId="754"/>
            <ac:picMk id="6" creationId="{298E8E74-F6F3-4CAA-A947-676BAE9088F8}"/>
          </ac:picMkLst>
        </pc:picChg>
      </pc:sldChg>
      <pc:sldChg chg="del">
        <pc:chgData name="ALEXANDRE" userId="734048d45b8f99b5" providerId="LiveId" clId="{7E5C6DC7-BFC6-4CF0-9AD1-0093FBA77BD2}" dt="2021-04-23T09:44:58.661" v="10" actId="47"/>
        <pc:sldMkLst>
          <pc:docMk/>
          <pc:sldMk cId="3109574516" sldId="754"/>
        </pc:sldMkLst>
      </pc:sldChg>
      <pc:sldChg chg="add del">
        <pc:chgData name="ALEXANDRE" userId="734048d45b8f99b5" providerId="LiveId" clId="{7E5C6DC7-BFC6-4CF0-9AD1-0093FBA77BD2}" dt="2021-04-23T10:40:28.845" v="968" actId="47"/>
        <pc:sldMkLst>
          <pc:docMk/>
          <pc:sldMk cId="564144552" sldId="755"/>
        </pc:sldMkLst>
      </pc:sldChg>
      <pc:sldChg chg="addSp delSp modSp add mod setBg">
        <pc:chgData name="ALEXANDRE" userId="734048d45b8f99b5" providerId="LiveId" clId="{7E5C6DC7-BFC6-4CF0-9AD1-0093FBA77BD2}" dt="2021-04-23T10:40:13.239" v="967" actId="478"/>
        <pc:sldMkLst>
          <pc:docMk/>
          <pc:sldMk cId="1232216683" sldId="756"/>
        </pc:sldMkLst>
        <pc:spChg chg="add del mod">
          <ac:chgData name="ALEXANDRE" userId="734048d45b8f99b5" providerId="LiveId" clId="{7E5C6DC7-BFC6-4CF0-9AD1-0093FBA77BD2}" dt="2021-04-23T10:40:13.239" v="967" actId="478"/>
          <ac:spMkLst>
            <pc:docMk/>
            <pc:sldMk cId="1232216683" sldId="756"/>
            <ac:spMk id="3" creationId="{682ED618-B001-4558-8BAA-FA6AE9C50A9D}"/>
          </ac:spMkLst>
        </pc:spChg>
        <pc:spChg chg="add del">
          <ac:chgData name="ALEXANDRE" userId="734048d45b8f99b5" providerId="LiveId" clId="{7E5C6DC7-BFC6-4CF0-9AD1-0093FBA77BD2}" dt="2021-04-23T10:39:46.039" v="963" actId="26606"/>
          <ac:spMkLst>
            <pc:docMk/>
            <pc:sldMk cId="1232216683" sldId="756"/>
            <ac:spMk id="74" creationId="{A4AC5506-6312-4701-8D3C-40187889A947}"/>
          </ac:spMkLst>
        </pc:spChg>
        <pc:spChg chg="mod">
          <ac:chgData name="ALEXANDRE" userId="734048d45b8f99b5" providerId="LiveId" clId="{7E5C6DC7-BFC6-4CF0-9AD1-0093FBA77BD2}" dt="2021-04-23T10:39:46.039" v="963" actId="26606"/>
          <ac:spMkLst>
            <pc:docMk/>
            <pc:sldMk cId="1232216683" sldId="756"/>
            <ac:spMk id="50181" creationId="{473B3E9B-BE9B-4C2B-917D-931EDA922882}"/>
          </ac:spMkLst>
        </pc:spChg>
        <pc:spChg chg="del mod">
          <ac:chgData name="ALEXANDRE" userId="734048d45b8f99b5" providerId="LiveId" clId="{7E5C6DC7-BFC6-4CF0-9AD1-0093FBA77BD2}" dt="2021-04-23T10:39:29.150" v="954" actId="478"/>
          <ac:spMkLst>
            <pc:docMk/>
            <pc:sldMk cId="1232216683" sldId="756"/>
            <ac:spMk id="50182" creationId="{849EF1C5-4C54-42D8-B34B-5A82E0D5FCA6}"/>
          </ac:spMkLst>
        </pc:spChg>
        <pc:picChg chg="add mod modCrop">
          <ac:chgData name="ALEXANDRE" userId="734048d45b8f99b5" providerId="LiveId" clId="{7E5C6DC7-BFC6-4CF0-9AD1-0093FBA77BD2}" dt="2021-04-23T10:39:59.447" v="966" actId="1076"/>
          <ac:picMkLst>
            <pc:docMk/>
            <pc:sldMk cId="1232216683" sldId="756"/>
            <ac:picMk id="5" creationId="{AE355633-92BD-4D15-B20A-63D7FCF2C207}"/>
          </ac:picMkLst>
        </pc:picChg>
      </pc:sldChg>
      <pc:sldChg chg="del">
        <pc:chgData name="ALEXANDRE" userId="734048d45b8f99b5" providerId="LiveId" clId="{7E5C6DC7-BFC6-4CF0-9AD1-0093FBA77BD2}" dt="2021-04-23T09:44:58.661" v="10" actId="47"/>
        <pc:sldMkLst>
          <pc:docMk/>
          <pc:sldMk cId="1832866570" sldId="756"/>
        </pc:sldMkLst>
      </pc:sldChg>
      <pc:sldChg chg="addSp delSp add del setBg delDesignElem">
        <pc:chgData name="ALEXANDRE" userId="734048d45b8f99b5" providerId="LiveId" clId="{7E5C6DC7-BFC6-4CF0-9AD1-0093FBA77BD2}" dt="2021-04-23T10:41:18.856" v="972"/>
        <pc:sldMkLst>
          <pc:docMk/>
          <pc:sldMk cId="334502982" sldId="757"/>
        </pc:sldMkLst>
        <pc:spChg chg="add del">
          <ac:chgData name="ALEXANDRE" userId="734048d45b8f99b5" providerId="LiveId" clId="{7E5C6DC7-BFC6-4CF0-9AD1-0093FBA77BD2}" dt="2021-04-23T10:41:18.856" v="972"/>
          <ac:spMkLst>
            <pc:docMk/>
            <pc:sldMk cId="334502982" sldId="757"/>
            <ac:spMk id="71" creationId="{37C89E4B-3C9F-44B9-8B86-D9E3D112D8EC}"/>
          </ac:spMkLst>
        </pc:spChg>
        <pc:cxnChg chg="add del">
          <ac:chgData name="ALEXANDRE" userId="734048d45b8f99b5" providerId="LiveId" clId="{7E5C6DC7-BFC6-4CF0-9AD1-0093FBA77BD2}" dt="2021-04-23T10:41:18.856" v="972"/>
          <ac:cxnSpMkLst>
            <pc:docMk/>
            <pc:sldMk cId="334502982" sldId="757"/>
            <ac:cxnSpMk id="73" creationId="{AA2EAA10-076F-46BD-8F0F-B9A2FB77A85C}"/>
          </ac:cxnSpMkLst>
        </pc:cxnChg>
        <pc:cxnChg chg="add del">
          <ac:chgData name="ALEXANDRE" userId="734048d45b8f99b5" providerId="LiveId" clId="{7E5C6DC7-BFC6-4CF0-9AD1-0093FBA77BD2}" dt="2021-04-23T10:41:18.856" v="972"/>
          <ac:cxnSpMkLst>
            <pc:docMk/>
            <pc:sldMk cId="334502982" sldId="757"/>
            <ac:cxnSpMk id="75" creationId="{D891E407-403B-4764-86C9-33A56D3BCAA3}"/>
          </ac:cxnSpMkLst>
        </pc:cxnChg>
      </pc:sldChg>
      <pc:sldChg chg="modSp add">
        <pc:chgData name="ALEXANDRE" userId="734048d45b8f99b5" providerId="LiveId" clId="{7E5C6DC7-BFC6-4CF0-9AD1-0093FBA77BD2}" dt="2021-04-23T10:45:45.310" v="998" actId="20577"/>
        <pc:sldMkLst>
          <pc:docMk/>
          <pc:sldMk cId="1329483629" sldId="757"/>
        </pc:sldMkLst>
        <pc:spChg chg="mod">
          <ac:chgData name="ALEXANDRE" userId="734048d45b8f99b5" providerId="LiveId" clId="{7E5C6DC7-BFC6-4CF0-9AD1-0093FBA77BD2}" dt="2021-04-23T10:45:45.310" v="998" actId="20577"/>
          <ac:spMkLst>
            <pc:docMk/>
            <pc:sldMk cId="1329483629" sldId="757"/>
            <ac:spMk id="2" creationId="{51696D48-BEA5-477D-8318-ACAEF21B04DF}"/>
          </ac:spMkLst>
        </pc:spChg>
      </pc:sldChg>
      <pc:sldChg chg="del">
        <pc:chgData name="ALEXANDRE" userId="734048d45b8f99b5" providerId="LiveId" clId="{7E5C6DC7-BFC6-4CF0-9AD1-0093FBA77BD2}" dt="2021-04-23T09:44:58.661" v="10" actId="47"/>
        <pc:sldMkLst>
          <pc:docMk/>
          <pc:sldMk cId="3656481038" sldId="757"/>
        </pc:sldMkLst>
      </pc:sldChg>
      <pc:sldChg chg="modSp new mod">
        <pc:chgData name="ALEXANDRE" userId="734048d45b8f99b5" providerId="LiveId" clId="{7E5C6DC7-BFC6-4CF0-9AD1-0093FBA77BD2}" dt="2021-04-23T10:59:46.543" v="1267" actId="20577"/>
        <pc:sldMkLst>
          <pc:docMk/>
          <pc:sldMk cId="2553451594" sldId="758"/>
        </pc:sldMkLst>
        <pc:spChg chg="mod">
          <ac:chgData name="ALEXANDRE" userId="734048d45b8f99b5" providerId="LiveId" clId="{7E5C6DC7-BFC6-4CF0-9AD1-0093FBA77BD2}" dt="2021-04-23T10:59:46.543" v="1267" actId="20577"/>
          <ac:spMkLst>
            <pc:docMk/>
            <pc:sldMk cId="2553451594" sldId="758"/>
            <ac:spMk id="2" creationId="{82B1EA0E-D7ED-44B4-9784-9DCC721A763D}"/>
          </ac:spMkLst>
        </pc:spChg>
        <pc:spChg chg="mod">
          <ac:chgData name="ALEXANDRE" userId="734048d45b8f99b5" providerId="LiveId" clId="{7E5C6DC7-BFC6-4CF0-9AD1-0093FBA77BD2}" dt="2021-04-23T10:59:44.317" v="1266" actId="1076"/>
          <ac:spMkLst>
            <pc:docMk/>
            <pc:sldMk cId="2553451594" sldId="758"/>
            <ac:spMk id="3" creationId="{45A02230-BD56-4C14-8950-062C37C232DF}"/>
          </ac:spMkLst>
        </pc:spChg>
      </pc:sldChg>
      <pc:sldChg chg="del">
        <pc:chgData name="ALEXANDRE" userId="734048d45b8f99b5" providerId="LiveId" clId="{7E5C6DC7-BFC6-4CF0-9AD1-0093FBA77BD2}" dt="2021-04-23T09:44:58.661" v="10" actId="47"/>
        <pc:sldMkLst>
          <pc:docMk/>
          <pc:sldMk cId="3952922761" sldId="758"/>
        </pc:sldMkLst>
      </pc:sldChg>
      <pc:sldChg chg="del">
        <pc:chgData name="ALEXANDRE" userId="734048d45b8f99b5" providerId="LiveId" clId="{7E5C6DC7-BFC6-4CF0-9AD1-0093FBA77BD2}" dt="2021-04-23T09:44:58.661" v="10" actId="47"/>
        <pc:sldMkLst>
          <pc:docMk/>
          <pc:sldMk cId="2291873076" sldId="759"/>
        </pc:sldMkLst>
      </pc:sldChg>
      <pc:sldChg chg="addSp delSp modSp add mod modNotesTx">
        <pc:chgData name="ALEXANDRE" userId="734048d45b8f99b5" providerId="LiveId" clId="{7E5C6DC7-BFC6-4CF0-9AD1-0093FBA77BD2}" dt="2021-04-23T10:47:40.916" v="1051" actId="1076"/>
        <pc:sldMkLst>
          <pc:docMk/>
          <pc:sldMk cId="3025982062" sldId="759"/>
        </pc:sldMkLst>
        <pc:spChg chg="del">
          <ac:chgData name="ALEXANDRE" userId="734048d45b8f99b5" providerId="LiveId" clId="{7E5C6DC7-BFC6-4CF0-9AD1-0093FBA77BD2}" dt="2021-04-23T10:46:15.055" v="1001" actId="478"/>
          <ac:spMkLst>
            <pc:docMk/>
            <pc:sldMk cId="3025982062" sldId="759"/>
            <ac:spMk id="13" creationId="{0789C9A9-DA62-448C-BE36-8C7391144396}"/>
          </ac:spMkLst>
        </pc:spChg>
        <pc:spChg chg="del">
          <ac:chgData name="ALEXANDRE" userId="734048d45b8f99b5" providerId="LiveId" clId="{7E5C6DC7-BFC6-4CF0-9AD1-0093FBA77BD2}" dt="2021-04-23T10:46:15.055" v="1001" actId="478"/>
          <ac:spMkLst>
            <pc:docMk/>
            <pc:sldMk cId="3025982062" sldId="759"/>
            <ac:spMk id="14" creationId="{BA8B584D-EE27-46D8-8508-2BE2FDCFC194}"/>
          </ac:spMkLst>
        </pc:spChg>
        <pc:spChg chg="del">
          <ac:chgData name="ALEXANDRE" userId="734048d45b8f99b5" providerId="LiveId" clId="{7E5C6DC7-BFC6-4CF0-9AD1-0093FBA77BD2}" dt="2021-04-23T10:46:15.055" v="1001" actId="478"/>
          <ac:spMkLst>
            <pc:docMk/>
            <pc:sldMk cId="3025982062" sldId="759"/>
            <ac:spMk id="15" creationId="{9B91F9FD-3C25-4F67-A30D-51986F8FD15B}"/>
          </ac:spMkLst>
        </pc:spChg>
        <pc:spChg chg="mod">
          <ac:chgData name="ALEXANDRE" userId="734048d45b8f99b5" providerId="LiveId" clId="{7E5C6DC7-BFC6-4CF0-9AD1-0093FBA77BD2}" dt="2021-04-23T10:46:19.217" v="1003" actId="14100"/>
          <ac:spMkLst>
            <pc:docMk/>
            <pc:sldMk cId="3025982062" sldId="759"/>
            <ac:spMk id="17413" creationId="{D1372B5B-5C5B-494F-9B66-C611E2D9FFD2}"/>
          </ac:spMkLst>
        </pc:spChg>
        <pc:spChg chg="mod">
          <ac:chgData name="ALEXANDRE" userId="734048d45b8f99b5" providerId="LiveId" clId="{7E5C6DC7-BFC6-4CF0-9AD1-0093FBA77BD2}" dt="2021-04-23T10:47:35.210" v="1050" actId="20577"/>
          <ac:spMkLst>
            <pc:docMk/>
            <pc:sldMk cId="3025982062" sldId="759"/>
            <ac:spMk id="17414" creationId="{494F381A-0DBF-416D-A75E-848D54809846}"/>
          </ac:spMkLst>
        </pc:spChg>
        <pc:spChg chg="add del">
          <ac:chgData name="ALEXANDRE" userId="734048d45b8f99b5" providerId="LiveId" clId="{7E5C6DC7-BFC6-4CF0-9AD1-0093FBA77BD2}" dt="2021-04-23T10:46:31.611" v="1007" actId="21"/>
          <ac:spMkLst>
            <pc:docMk/>
            <pc:sldMk cId="3025982062" sldId="759"/>
            <ac:spMk id="17415" creationId="{5F46E5FC-010A-4D38-8A4A-0291BFD8F5A4}"/>
          </ac:spMkLst>
        </pc:spChg>
        <pc:spChg chg="add del">
          <ac:chgData name="ALEXANDRE" userId="734048d45b8f99b5" providerId="LiveId" clId="{7E5C6DC7-BFC6-4CF0-9AD1-0093FBA77BD2}" dt="2021-04-23T10:46:31.611" v="1007" actId="21"/>
          <ac:spMkLst>
            <pc:docMk/>
            <pc:sldMk cId="3025982062" sldId="759"/>
            <ac:spMk id="17416" creationId="{38319531-06BE-416A-B606-80BB7F45E5C6}"/>
          </ac:spMkLst>
        </pc:spChg>
        <pc:spChg chg="add del">
          <ac:chgData name="ALEXANDRE" userId="734048d45b8f99b5" providerId="LiveId" clId="{7E5C6DC7-BFC6-4CF0-9AD1-0093FBA77BD2}" dt="2021-04-23T10:46:31.611" v="1007" actId="21"/>
          <ac:spMkLst>
            <pc:docMk/>
            <pc:sldMk cId="3025982062" sldId="759"/>
            <ac:spMk id="17417" creationId="{FB76C965-43DA-4E69-806E-525F1DF4CD52}"/>
          </ac:spMkLst>
        </pc:spChg>
        <pc:spChg chg="add del">
          <ac:chgData name="ALEXANDRE" userId="734048d45b8f99b5" providerId="LiveId" clId="{7E5C6DC7-BFC6-4CF0-9AD1-0093FBA77BD2}" dt="2021-04-23T10:46:31.611" v="1007" actId="21"/>
          <ac:spMkLst>
            <pc:docMk/>
            <pc:sldMk cId="3025982062" sldId="759"/>
            <ac:spMk id="17418" creationId="{E814991C-90A9-448E-B77F-CD0A0A00E5F7}"/>
          </ac:spMkLst>
        </pc:spChg>
        <pc:spChg chg="add del">
          <ac:chgData name="ALEXANDRE" userId="734048d45b8f99b5" providerId="LiveId" clId="{7E5C6DC7-BFC6-4CF0-9AD1-0093FBA77BD2}" dt="2021-04-23T10:46:31.611" v="1007" actId="21"/>
          <ac:spMkLst>
            <pc:docMk/>
            <pc:sldMk cId="3025982062" sldId="759"/>
            <ac:spMk id="17419" creationId="{3FCEC851-A16D-404D-9FB1-CCA2E695B6FB}"/>
          </ac:spMkLst>
        </pc:spChg>
        <pc:spChg chg="add del">
          <ac:chgData name="ALEXANDRE" userId="734048d45b8f99b5" providerId="LiveId" clId="{7E5C6DC7-BFC6-4CF0-9AD1-0093FBA77BD2}" dt="2021-04-23T10:46:31.611" v="1007" actId="21"/>
          <ac:spMkLst>
            <pc:docMk/>
            <pc:sldMk cId="3025982062" sldId="759"/>
            <ac:spMk id="17420" creationId="{A3725ECD-3BFD-4C21-A528-F960DD1B6634}"/>
          </ac:spMkLst>
        </pc:spChg>
        <pc:spChg chg="add del">
          <ac:chgData name="ALEXANDRE" userId="734048d45b8f99b5" providerId="LiveId" clId="{7E5C6DC7-BFC6-4CF0-9AD1-0093FBA77BD2}" dt="2021-04-23T10:46:31.611" v="1007" actId="21"/>
          <ac:spMkLst>
            <pc:docMk/>
            <pc:sldMk cId="3025982062" sldId="759"/>
            <ac:spMk id="17421" creationId="{4003784A-1C69-4898-A3BB-3553E247E192}"/>
          </ac:spMkLst>
        </pc:spChg>
        <pc:spChg chg="add del">
          <ac:chgData name="ALEXANDRE" userId="734048d45b8f99b5" providerId="LiveId" clId="{7E5C6DC7-BFC6-4CF0-9AD1-0093FBA77BD2}" dt="2021-04-23T10:46:31.611" v="1007" actId="21"/>
          <ac:spMkLst>
            <pc:docMk/>
            <pc:sldMk cId="3025982062" sldId="759"/>
            <ac:spMk id="17422" creationId="{1C4DCA74-56B4-40E3-92AB-6ACB733BF946}"/>
          </ac:spMkLst>
        </pc:spChg>
        <pc:spChg chg="add del">
          <ac:chgData name="ALEXANDRE" userId="734048d45b8f99b5" providerId="LiveId" clId="{7E5C6DC7-BFC6-4CF0-9AD1-0093FBA77BD2}" dt="2021-04-23T10:46:31.611" v="1007" actId="21"/>
          <ac:spMkLst>
            <pc:docMk/>
            <pc:sldMk cId="3025982062" sldId="759"/>
            <ac:spMk id="17423" creationId="{4E6BB546-B557-4CEC-B459-2B475540571C}"/>
          </ac:spMkLst>
        </pc:spChg>
        <pc:picChg chg="add mod">
          <ac:chgData name="ALEXANDRE" userId="734048d45b8f99b5" providerId="LiveId" clId="{7E5C6DC7-BFC6-4CF0-9AD1-0093FBA77BD2}" dt="2021-04-23T10:47:40.916" v="1051" actId="1076"/>
          <ac:picMkLst>
            <pc:docMk/>
            <pc:sldMk cId="3025982062" sldId="759"/>
            <ac:picMk id="2" creationId="{CF364AF7-F796-4E4C-9C04-732A01F3C6D1}"/>
          </ac:picMkLst>
        </pc:picChg>
      </pc:sldChg>
      <pc:sldChg chg="del">
        <pc:chgData name="ALEXANDRE" userId="734048d45b8f99b5" providerId="LiveId" clId="{7E5C6DC7-BFC6-4CF0-9AD1-0093FBA77BD2}" dt="2021-04-23T09:44:58.661" v="10" actId="47"/>
        <pc:sldMkLst>
          <pc:docMk/>
          <pc:sldMk cId="1169967075" sldId="760"/>
        </pc:sldMkLst>
      </pc:sldChg>
      <pc:sldChg chg="addSp delSp modSp add del mod">
        <pc:chgData name="ALEXANDRE" userId="734048d45b8f99b5" providerId="LiveId" clId="{7E5C6DC7-BFC6-4CF0-9AD1-0093FBA77BD2}" dt="2021-04-23T10:54:54.022" v="1157" actId="47"/>
        <pc:sldMkLst>
          <pc:docMk/>
          <pc:sldMk cId="2345154162" sldId="760"/>
        </pc:sldMkLst>
        <pc:spChg chg="add mod">
          <ac:chgData name="ALEXANDRE" userId="734048d45b8f99b5" providerId="LiveId" clId="{7E5C6DC7-BFC6-4CF0-9AD1-0093FBA77BD2}" dt="2021-04-23T10:48:55.594" v="1070" actId="21"/>
          <ac:spMkLst>
            <pc:docMk/>
            <pc:sldMk cId="2345154162" sldId="760"/>
            <ac:spMk id="3" creationId="{1746FEAE-E898-4576-A181-7D9F8B579139}"/>
          </ac:spMkLst>
        </pc:spChg>
        <pc:spChg chg="mod">
          <ac:chgData name="ALEXANDRE" userId="734048d45b8f99b5" providerId="LiveId" clId="{7E5C6DC7-BFC6-4CF0-9AD1-0093FBA77BD2}" dt="2021-04-23T10:46:09.763" v="1000"/>
          <ac:spMkLst>
            <pc:docMk/>
            <pc:sldMk cId="2345154162" sldId="760"/>
            <ac:spMk id="4" creationId="{DB0563FE-791D-4E43-8E80-6636D5E8BAAD}"/>
          </ac:spMkLst>
        </pc:spChg>
        <pc:spChg chg="mod">
          <ac:chgData name="ALEXANDRE" userId="734048d45b8f99b5" providerId="LiveId" clId="{7E5C6DC7-BFC6-4CF0-9AD1-0093FBA77BD2}" dt="2021-04-23T10:46:09.763" v="1000"/>
          <ac:spMkLst>
            <pc:docMk/>
            <pc:sldMk cId="2345154162" sldId="760"/>
            <ac:spMk id="5" creationId="{7619BA3F-658A-40B3-B8B1-3B045AE53973}"/>
          </ac:spMkLst>
        </pc:spChg>
        <pc:spChg chg="mod">
          <ac:chgData name="ALEXANDRE" userId="734048d45b8f99b5" providerId="LiveId" clId="{7E5C6DC7-BFC6-4CF0-9AD1-0093FBA77BD2}" dt="2021-04-23T10:46:09.763" v="1000"/>
          <ac:spMkLst>
            <pc:docMk/>
            <pc:sldMk cId="2345154162" sldId="760"/>
            <ac:spMk id="6" creationId="{7A08B1B8-B793-4072-8F10-D6DD1F5FB796}"/>
          </ac:spMkLst>
        </pc:spChg>
        <pc:spChg chg="del">
          <ac:chgData name="ALEXANDRE" userId="734048d45b8f99b5" providerId="LiveId" clId="{7E5C6DC7-BFC6-4CF0-9AD1-0093FBA77BD2}" dt="2021-04-23T10:48:55.594" v="1070" actId="21"/>
          <ac:spMkLst>
            <pc:docMk/>
            <pc:sldMk cId="2345154162" sldId="760"/>
            <ac:spMk id="19462" creationId="{93FD82A6-B8F4-4DA5-AB13-19045F5E9AB3}"/>
          </ac:spMkLst>
        </pc:spChg>
      </pc:sldChg>
      <pc:sldChg chg="del">
        <pc:chgData name="ALEXANDRE" userId="734048d45b8f99b5" providerId="LiveId" clId="{7E5C6DC7-BFC6-4CF0-9AD1-0093FBA77BD2}" dt="2021-04-23T09:44:58.661" v="10" actId="47"/>
        <pc:sldMkLst>
          <pc:docMk/>
          <pc:sldMk cId="2864860008" sldId="761"/>
        </pc:sldMkLst>
      </pc:sldChg>
      <pc:sldChg chg="modSp add del">
        <pc:chgData name="ALEXANDRE" userId="734048d45b8f99b5" providerId="LiveId" clId="{7E5C6DC7-BFC6-4CF0-9AD1-0093FBA77BD2}" dt="2021-04-23T10:54:56.142" v="1159" actId="47"/>
        <pc:sldMkLst>
          <pc:docMk/>
          <pc:sldMk cId="3028834651" sldId="761"/>
        </pc:sldMkLst>
        <pc:spChg chg="mod">
          <ac:chgData name="ALEXANDRE" userId="734048d45b8f99b5" providerId="LiveId" clId="{7E5C6DC7-BFC6-4CF0-9AD1-0093FBA77BD2}" dt="2021-04-23T10:46:09.763" v="1000"/>
          <ac:spMkLst>
            <pc:docMk/>
            <pc:sldMk cId="3028834651" sldId="761"/>
            <ac:spMk id="4" creationId="{2FC7930F-48A7-4CA2-A0BB-8B8B0F8261D2}"/>
          </ac:spMkLst>
        </pc:spChg>
        <pc:spChg chg="mod">
          <ac:chgData name="ALEXANDRE" userId="734048d45b8f99b5" providerId="LiveId" clId="{7E5C6DC7-BFC6-4CF0-9AD1-0093FBA77BD2}" dt="2021-04-23T10:46:09.763" v="1000"/>
          <ac:spMkLst>
            <pc:docMk/>
            <pc:sldMk cId="3028834651" sldId="761"/>
            <ac:spMk id="5" creationId="{4945CBCD-EBC2-4F94-A80F-C3BDB133A239}"/>
          </ac:spMkLst>
        </pc:spChg>
        <pc:spChg chg="mod">
          <ac:chgData name="ALEXANDRE" userId="734048d45b8f99b5" providerId="LiveId" clId="{7E5C6DC7-BFC6-4CF0-9AD1-0093FBA77BD2}" dt="2021-04-23T10:46:09.763" v="1000"/>
          <ac:spMkLst>
            <pc:docMk/>
            <pc:sldMk cId="3028834651" sldId="761"/>
            <ac:spMk id="6" creationId="{30A584EC-86E8-4BCC-BA01-26CF1B703274}"/>
          </ac:spMkLst>
        </pc:spChg>
      </pc:sldChg>
      <pc:sldChg chg="delSp modSp add mod">
        <pc:chgData name="ALEXANDRE" userId="734048d45b8f99b5" providerId="LiveId" clId="{7E5C6DC7-BFC6-4CF0-9AD1-0093FBA77BD2}" dt="2021-04-23T10:56:48.696" v="1199" actId="478"/>
        <pc:sldMkLst>
          <pc:docMk/>
          <pc:sldMk cId="1810637175" sldId="762"/>
        </pc:sldMkLst>
        <pc:spChg chg="del mod">
          <ac:chgData name="ALEXANDRE" userId="734048d45b8f99b5" providerId="LiveId" clId="{7E5C6DC7-BFC6-4CF0-9AD1-0093FBA77BD2}" dt="2021-04-23T10:56:48.696" v="1199" actId="478"/>
          <ac:spMkLst>
            <pc:docMk/>
            <pc:sldMk cId="1810637175" sldId="762"/>
            <ac:spMk id="4" creationId="{6A9DD9DB-FE14-4D37-8E7E-46F746C33916}"/>
          </ac:spMkLst>
        </pc:spChg>
        <pc:spChg chg="del mod">
          <ac:chgData name="ALEXANDRE" userId="734048d45b8f99b5" providerId="LiveId" clId="{7E5C6DC7-BFC6-4CF0-9AD1-0093FBA77BD2}" dt="2021-04-23T10:56:48.696" v="1199" actId="478"/>
          <ac:spMkLst>
            <pc:docMk/>
            <pc:sldMk cId="1810637175" sldId="762"/>
            <ac:spMk id="5" creationId="{FEE2326E-80BB-4AD8-A6DD-4C3345F4455D}"/>
          </ac:spMkLst>
        </pc:spChg>
        <pc:spChg chg="del mod">
          <ac:chgData name="ALEXANDRE" userId="734048d45b8f99b5" providerId="LiveId" clId="{7E5C6DC7-BFC6-4CF0-9AD1-0093FBA77BD2}" dt="2021-04-23T10:56:48.696" v="1199" actId="478"/>
          <ac:spMkLst>
            <pc:docMk/>
            <pc:sldMk cId="1810637175" sldId="762"/>
            <ac:spMk id="6" creationId="{1D2DE396-A6BB-442B-9F4A-F3427EB8F002}"/>
          </ac:spMkLst>
        </pc:spChg>
        <pc:spChg chg="mod">
          <ac:chgData name="ALEXANDRE" userId="734048d45b8f99b5" providerId="LiveId" clId="{7E5C6DC7-BFC6-4CF0-9AD1-0093FBA77BD2}" dt="2021-04-23T10:56:38.252" v="1195" actId="14100"/>
          <ac:spMkLst>
            <pc:docMk/>
            <pc:sldMk cId="1810637175" sldId="762"/>
            <ac:spMk id="22533" creationId="{C9AB1B91-A41A-4C41-883D-A427A98A9ACF}"/>
          </ac:spMkLst>
        </pc:spChg>
        <pc:spChg chg="mod">
          <ac:chgData name="ALEXANDRE" userId="734048d45b8f99b5" providerId="LiveId" clId="{7E5C6DC7-BFC6-4CF0-9AD1-0093FBA77BD2}" dt="2021-04-23T10:56:43.596" v="1198" actId="1076"/>
          <ac:spMkLst>
            <pc:docMk/>
            <pc:sldMk cId="1810637175" sldId="762"/>
            <ac:spMk id="22534" creationId="{67547597-2E44-429D-944E-8AABE497C284}"/>
          </ac:spMkLst>
        </pc:spChg>
      </pc:sldChg>
      <pc:sldChg chg="del">
        <pc:chgData name="ALEXANDRE" userId="734048d45b8f99b5" providerId="LiveId" clId="{7E5C6DC7-BFC6-4CF0-9AD1-0093FBA77BD2}" dt="2021-04-23T09:44:58.661" v="10" actId="47"/>
        <pc:sldMkLst>
          <pc:docMk/>
          <pc:sldMk cId="3241574599" sldId="762"/>
        </pc:sldMkLst>
      </pc:sldChg>
      <pc:sldChg chg="addSp delSp modSp add mod ord">
        <pc:chgData name="ALEXANDRE" userId="734048d45b8f99b5" providerId="LiveId" clId="{7E5C6DC7-BFC6-4CF0-9AD1-0093FBA77BD2}" dt="2021-04-23T10:50:26.845" v="1087"/>
        <pc:sldMkLst>
          <pc:docMk/>
          <pc:sldMk cId="2045515833" sldId="763"/>
        </pc:sldMkLst>
        <pc:spChg chg="add mod">
          <ac:chgData name="ALEXANDRE" userId="734048d45b8f99b5" providerId="LiveId" clId="{7E5C6DC7-BFC6-4CF0-9AD1-0093FBA77BD2}" dt="2021-04-23T10:49:29.184" v="1084" actId="255"/>
          <ac:spMkLst>
            <pc:docMk/>
            <pc:sldMk cId="2045515833" sldId="763"/>
            <ac:spMk id="4" creationId="{DBACE5AC-AD08-4DEE-A800-94D7320DB410}"/>
          </ac:spMkLst>
        </pc:spChg>
        <pc:picChg chg="del">
          <ac:chgData name="ALEXANDRE" userId="734048d45b8f99b5" providerId="LiveId" clId="{7E5C6DC7-BFC6-4CF0-9AD1-0093FBA77BD2}" dt="2021-04-23T10:48:51.901" v="1069" actId="478"/>
          <ac:picMkLst>
            <pc:docMk/>
            <pc:sldMk cId="2045515833" sldId="763"/>
            <ac:picMk id="3" creationId="{C5E37772-0FB2-4470-A4EE-185F6DD67CEC}"/>
          </ac:picMkLst>
        </pc:picChg>
        <pc:picChg chg="add mod">
          <ac:chgData name="ALEXANDRE" userId="734048d45b8f99b5" providerId="LiveId" clId="{7E5C6DC7-BFC6-4CF0-9AD1-0093FBA77BD2}" dt="2021-04-23T10:49:31.038" v="1085" actId="1076"/>
          <ac:picMkLst>
            <pc:docMk/>
            <pc:sldMk cId="2045515833" sldId="763"/>
            <ac:picMk id="5" creationId="{657BF387-2904-4518-A5A3-11D3600E7192}"/>
          </ac:picMkLst>
        </pc:picChg>
      </pc:sldChg>
      <pc:sldChg chg="del">
        <pc:chgData name="ALEXANDRE" userId="734048d45b8f99b5" providerId="LiveId" clId="{7E5C6DC7-BFC6-4CF0-9AD1-0093FBA77BD2}" dt="2021-04-23T09:44:58.661" v="10" actId="47"/>
        <pc:sldMkLst>
          <pc:docMk/>
          <pc:sldMk cId="4070600754" sldId="763"/>
        </pc:sldMkLst>
      </pc:sldChg>
      <pc:sldChg chg="del">
        <pc:chgData name="ALEXANDRE" userId="734048d45b8f99b5" providerId="LiveId" clId="{7E5C6DC7-BFC6-4CF0-9AD1-0093FBA77BD2}" dt="2021-04-23T09:44:58.661" v="10" actId="47"/>
        <pc:sldMkLst>
          <pc:docMk/>
          <pc:sldMk cId="2502995587" sldId="764"/>
        </pc:sldMkLst>
      </pc:sldChg>
      <pc:sldChg chg="modSp add mod">
        <pc:chgData name="ALEXANDRE" userId="734048d45b8f99b5" providerId="LiveId" clId="{7E5C6DC7-BFC6-4CF0-9AD1-0093FBA77BD2}" dt="2021-04-23T10:51:33.281" v="1112" actId="33524"/>
        <pc:sldMkLst>
          <pc:docMk/>
          <pc:sldMk cId="3117520970" sldId="764"/>
        </pc:sldMkLst>
        <pc:spChg chg="mod">
          <ac:chgData name="ALEXANDRE" userId="734048d45b8f99b5" providerId="LiveId" clId="{7E5C6DC7-BFC6-4CF0-9AD1-0093FBA77BD2}" dt="2021-04-23T10:51:33.281" v="1112" actId="33524"/>
          <ac:spMkLst>
            <pc:docMk/>
            <pc:sldMk cId="3117520970" sldId="764"/>
            <ac:spMk id="4" creationId="{DBACE5AC-AD08-4DEE-A800-94D7320DB410}"/>
          </ac:spMkLst>
        </pc:spChg>
      </pc:sldChg>
      <pc:sldChg chg="addSp delSp modSp add mod">
        <pc:chgData name="ALEXANDRE" userId="734048d45b8f99b5" providerId="LiveId" clId="{7E5C6DC7-BFC6-4CF0-9AD1-0093FBA77BD2}" dt="2021-04-23T10:54:40.945" v="1155" actId="14100"/>
        <pc:sldMkLst>
          <pc:docMk/>
          <pc:sldMk cId="811218007" sldId="765"/>
        </pc:sldMkLst>
        <pc:spChg chg="add del mod">
          <ac:chgData name="ALEXANDRE" userId="734048d45b8f99b5" providerId="LiveId" clId="{7E5C6DC7-BFC6-4CF0-9AD1-0093FBA77BD2}" dt="2021-04-23T10:54:40.945" v="1155" actId="14100"/>
          <ac:spMkLst>
            <pc:docMk/>
            <pc:sldMk cId="811218007" sldId="765"/>
            <ac:spMk id="4" creationId="{DBACE5AC-AD08-4DEE-A800-94D7320DB410}"/>
          </ac:spMkLst>
        </pc:spChg>
      </pc:sldChg>
      <pc:sldChg chg="del">
        <pc:chgData name="ALEXANDRE" userId="734048d45b8f99b5" providerId="LiveId" clId="{7E5C6DC7-BFC6-4CF0-9AD1-0093FBA77BD2}" dt="2021-04-23T09:44:58.661" v="10" actId="47"/>
        <pc:sldMkLst>
          <pc:docMk/>
          <pc:sldMk cId="4131142600" sldId="765"/>
        </pc:sldMkLst>
      </pc:sldChg>
      <pc:sldChg chg="addSp delSp modSp add mod">
        <pc:chgData name="ALEXANDRE" userId="734048d45b8f99b5" providerId="LiveId" clId="{7E5C6DC7-BFC6-4CF0-9AD1-0093FBA77BD2}" dt="2021-04-23T16:59:56.324" v="2324" actId="1076"/>
        <pc:sldMkLst>
          <pc:docMk/>
          <pc:sldMk cId="101096259" sldId="766"/>
        </pc:sldMkLst>
        <pc:spChg chg="add del mod">
          <ac:chgData name="ALEXANDRE" userId="734048d45b8f99b5" providerId="LiveId" clId="{7E5C6DC7-BFC6-4CF0-9AD1-0093FBA77BD2}" dt="2021-04-23T10:57:15.854" v="1203" actId="478"/>
          <ac:spMkLst>
            <pc:docMk/>
            <pc:sldMk cId="101096259" sldId="766"/>
            <ac:spMk id="3" creationId="{E0D09AF7-415D-42D4-A86E-2F06446186A1}"/>
          </ac:spMkLst>
        </pc:spChg>
        <pc:spChg chg="add mod">
          <ac:chgData name="ALEXANDRE" userId="734048d45b8f99b5" providerId="LiveId" clId="{7E5C6DC7-BFC6-4CF0-9AD1-0093FBA77BD2}" dt="2021-04-23T10:57:33.821" v="1209" actId="1076"/>
          <ac:spMkLst>
            <pc:docMk/>
            <pc:sldMk cId="101096259" sldId="766"/>
            <ac:spMk id="6" creationId="{7B235F9E-5965-4281-B74A-ED28E169891B}"/>
          </ac:spMkLst>
        </pc:spChg>
        <pc:spChg chg="add mod">
          <ac:chgData name="ALEXANDRE" userId="734048d45b8f99b5" providerId="LiveId" clId="{7E5C6DC7-BFC6-4CF0-9AD1-0093FBA77BD2}" dt="2021-04-23T10:57:33.821" v="1209" actId="1076"/>
          <ac:spMkLst>
            <pc:docMk/>
            <pc:sldMk cId="101096259" sldId="766"/>
            <ac:spMk id="7" creationId="{216475BE-5BBA-433B-BC3E-5A5156568DF8}"/>
          </ac:spMkLst>
        </pc:spChg>
        <pc:spChg chg="add mod">
          <ac:chgData name="ALEXANDRE" userId="734048d45b8f99b5" providerId="LiveId" clId="{7E5C6DC7-BFC6-4CF0-9AD1-0093FBA77BD2}" dt="2021-04-23T10:57:33.821" v="1209" actId="1076"/>
          <ac:spMkLst>
            <pc:docMk/>
            <pc:sldMk cId="101096259" sldId="766"/>
            <ac:spMk id="8" creationId="{C96B46CB-BC0A-4746-9401-8C031446F64A}"/>
          </ac:spMkLst>
        </pc:spChg>
        <pc:spChg chg="add mod">
          <ac:chgData name="ALEXANDRE" userId="734048d45b8f99b5" providerId="LiveId" clId="{7E5C6DC7-BFC6-4CF0-9AD1-0093FBA77BD2}" dt="2021-04-23T10:57:33.821" v="1209" actId="1076"/>
          <ac:spMkLst>
            <pc:docMk/>
            <pc:sldMk cId="101096259" sldId="766"/>
            <ac:spMk id="9" creationId="{BEC2D647-5F0F-4A1E-8012-0EA85078F3BE}"/>
          </ac:spMkLst>
        </pc:spChg>
        <pc:spChg chg="add mod">
          <ac:chgData name="ALEXANDRE" userId="734048d45b8f99b5" providerId="LiveId" clId="{7E5C6DC7-BFC6-4CF0-9AD1-0093FBA77BD2}" dt="2021-04-23T10:57:33.821" v="1209" actId="1076"/>
          <ac:spMkLst>
            <pc:docMk/>
            <pc:sldMk cId="101096259" sldId="766"/>
            <ac:spMk id="10" creationId="{EB8EE029-E121-4069-967B-DC4ADE7B535B}"/>
          </ac:spMkLst>
        </pc:spChg>
        <pc:spChg chg="add mod">
          <ac:chgData name="ALEXANDRE" userId="734048d45b8f99b5" providerId="LiveId" clId="{7E5C6DC7-BFC6-4CF0-9AD1-0093FBA77BD2}" dt="2021-04-23T10:57:33.821" v="1209" actId="1076"/>
          <ac:spMkLst>
            <pc:docMk/>
            <pc:sldMk cId="101096259" sldId="766"/>
            <ac:spMk id="11" creationId="{3EBF3036-8137-4EC5-9383-06662BC60A3E}"/>
          </ac:spMkLst>
        </pc:spChg>
        <pc:spChg chg="add mod">
          <ac:chgData name="ALEXANDRE" userId="734048d45b8f99b5" providerId="LiveId" clId="{7E5C6DC7-BFC6-4CF0-9AD1-0093FBA77BD2}" dt="2021-04-23T10:57:33.821" v="1209" actId="1076"/>
          <ac:spMkLst>
            <pc:docMk/>
            <pc:sldMk cId="101096259" sldId="766"/>
            <ac:spMk id="12" creationId="{D49FF627-3AD9-4B28-890C-D8BE9CAB001B}"/>
          </ac:spMkLst>
        </pc:spChg>
        <pc:spChg chg="add mod">
          <ac:chgData name="ALEXANDRE" userId="734048d45b8f99b5" providerId="LiveId" clId="{7E5C6DC7-BFC6-4CF0-9AD1-0093FBA77BD2}" dt="2021-04-23T10:57:33.821" v="1209" actId="1076"/>
          <ac:spMkLst>
            <pc:docMk/>
            <pc:sldMk cId="101096259" sldId="766"/>
            <ac:spMk id="13" creationId="{0E376C66-75D2-447C-BC08-F2FB57131E1C}"/>
          </ac:spMkLst>
        </pc:spChg>
        <pc:spChg chg="add mod">
          <ac:chgData name="ALEXANDRE" userId="734048d45b8f99b5" providerId="LiveId" clId="{7E5C6DC7-BFC6-4CF0-9AD1-0093FBA77BD2}" dt="2021-04-23T10:57:33.821" v="1209" actId="1076"/>
          <ac:spMkLst>
            <pc:docMk/>
            <pc:sldMk cId="101096259" sldId="766"/>
            <ac:spMk id="14" creationId="{17CEE377-8147-4702-A126-7D4B1CF65654}"/>
          </ac:spMkLst>
        </pc:spChg>
        <pc:spChg chg="add mod">
          <ac:chgData name="ALEXANDRE" userId="734048d45b8f99b5" providerId="LiveId" clId="{7E5C6DC7-BFC6-4CF0-9AD1-0093FBA77BD2}" dt="2021-04-23T10:57:33.821" v="1209" actId="1076"/>
          <ac:spMkLst>
            <pc:docMk/>
            <pc:sldMk cId="101096259" sldId="766"/>
            <ac:spMk id="15" creationId="{3490CD45-2995-4071-B6ED-A50DA684AC5B}"/>
          </ac:spMkLst>
        </pc:spChg>
        <pc:spChg chg="add mod">
          <ac:chgData name="ALEXANDRE" userId="734048d45b8f99b5" providerId="LiveId" clId="{7E5C6DC7-BFC6-4CF0-9AD1-0093FBA77BD2}" dt="2021-04-23T10:57:33.821" v="1209" actId="1076"/>
          <ac:spMkLst>
            <pc:docMk/>
            <pc:sldMk cId="101096259" sldId="766"/>
            <ac:spMk id="16" creationId="{8E024571-BFC9-4974-8C23-FBF0C3473E75}"/>
          </ac:spMkLst>
        </pc:spChg>
        <pc:spChg chg="add mod">
          <ac:chgData name="ALEXANDRE" userId="734048d45b8f99b5" providerId="LiveId" clId="{7E5C6DC7-BFC6-4CF0-9AD1-0093FBA77BD2}" dt="2021-04-23T10:57:33.821" v="1209" actId="1076"/>
          <ac:spMkLst>
            <pc:docMk/>
            <pc:sldMk cId="101096259" sldId="766"/>
            <ac:spMk id="17" creationId="{C42C1365-587A-4CCD-A0EA-BC8FC2CFDBE4}"/>
          </ac:spMkLst>
        </pc:spChg>
        <pc:spChg chg="add mod">
          <ac:chgData name="ALEXANDRE" userId="734048d45b8f99b5" providerId="LiveId" clId="{7E5C6DC7-BFC6-4CF0-9AD1-0093FBA77BD2}" dt="2021-04-23T16:59:56.324" v="2324" actId="1076"/>
          <ac:spMkLst>
            <pc:docMk/>
            <pc:sldMk cId="101096259" sldId="766"/>
            <ac:spMk id="18" creationId="{7B335E94-9DB2-42DB-BC89-D13439BD75C2}"/>
          </ac:spMkLst>
        </pc:spChg>
        <pc:spChg chg="add mod">
          <ac:chgData name="ALEXANDRE" userId="734048d45b8f99b5" providerId="LiveId" clId="{7E5C6DC7-BFC6-4CF0-9AD1-0093FBA77BD2}" dt="2021-04-23T10:57:33.821" v="1209" actId="1076"/>
          <ac:spMkLst>
            <pc:docMk/>
            <pc:sldMk cId="101096259" sldId="766"/>
            <ac:spMk id="19" creationId="{33A1286B-586D-4E4B-9F3D-A7447ED11281}"/>
          </ac:spMkLst>
        </pc:spChg>
        <pc:spChg chg="mod">
          <ac:chgData name="ALEXANDRE" userId="734048d45b8f99b5" providerId="LiveId" clId="{7E5C6DC7-BFC6-4CF0-9AD1-0093FBA77BD2}" dt="2021-04-23T16:59:52.927" v="2323" actId="2710"/>
          <ac:spMkLst>
            <pc:docMk/>
            <pc:sldMk cId="101096259" sldId="766"/>
            <ac:spMk id="22533" creationId="{C9AB1B91-A41A-4C41-883D-A427A98A9ACF}"/>
          </ac:spMkLst>
        </pc:spChg>
        <pc:spChg chg="del">
          <ac:chgData name="ALEXANDRE" userId="734048d45b8f99b5" providerId="LiveId" clId="{7E5C6DC7-BFC6-4CF0-9AD1-0093FBA77BD2}" dt="2021-04-23T10:57:10.455" v="1201" actId="478"/>
          <ac:spMkLst>
            <pc:docMk/>
            <pc:sldMk cId="101096259" sldId="766"/>
            <ac:spMk id="22534" creationId="{67547597-2E44-429D-944E-8AABE497C284}"/>
          </ac:spMkLst>
        </pc:spChg>
      </pc:sldChg>
      <pc:sldChg chg="del">
        <pc:chgData name="ALEXANDRE" userId="734048d45b8f99b5" providerId="LiveId" clId="{7E5C6DC7-BFC6-4CF0-9AD1-0093FBA77BD2}" dt="2021-04-23T09:44:58.661" v="10" actId="47"/>
        <pc:sldMkLst>
          <pc:docMk/>
          <pc:sldMk cId="3129877054" sldId="766"/>
        </pc:sldMkLst>
      </pc:sldChg>
      <pc:sldChg chg="addSp delSp modSp add mod">
        <pc:chgData name="ALEXANDRE" userId="734048d45b8f99b5" providerId="LiveId" clId="{7E5C6DC7-BFC6-4CF0-9AD1-0093FBA77BD2}" dt="2021-04-23T11:13:37.721" v="1445" actId="1076"/>
        <pc:sldMkLst>
          <pc:docMk/>
          <pc:sldMk cId="40246285" sldId="767"/>
        </pc:sldMkLst>
        <pc:spChg chg="mod">
          <ac:chgData name="ALEXANDRE" userId="734048d45b8f99b5" providerId="LiveId" clId="{7E5C6DC7-BFC6-4CF0-9AD1-0093FBA77BD2}" dt="2021-04-23T11:01:56.688" v="1278" actId="20577"/>
          <ac:spMkLst>
            <pc:docMk/>
            <pc:sldMk cId="40246285" sldId="767"/>
            <ac:spMk id="2" creationId="{82B1EA0E-D7ED-44B4-9784-9DCC721A763D}"/>
          </ac:spMkLst>
        </pc:spChg>
        <pc:spChg chg="mod">
          <ac:chgData name="ALEXANDRE" userId="734048d45b8f99b5" providerId="LiveId" clId="{7E5C6DC7-BFC6-4CF0-9AD1-0093FBA77BD2}" dt="2021-04-23T11:06:43.859" v="1309" actId="113"/>
          <ac:spMkLst>
            <pc:docMk/>
            <pc:sldMk cId="40246285" sldId="767"/>
            <ac:spMk id="3" creationId="{45A02230-BD56-4C14-8950-062C37C232DF}"/>
          </ac:spMkLst>
        </pc:spChg>
        <pc:spChg chg="add del">
          <ac:chgData name="ALEXANDRE" userId="734048d45b8f99b5" providerId="LiveId" clId="{7E5C6DC7-BFC6-4CF0-9AD1-0093FBA77BD2}" dt="2021-04-23T11:02:12.076" v="1282" actId="22"/>
          <ac:spMkLst>
            <pc:docMk/>
            <pc:sldMk cId="40246285" sldId="767"/>
            <ac:spMk id="5" creationId="{6F5B5A07-4648-4A3E-AFB8-1D21D0F9A35E}"/>
          </ac:spMkLst>
        </pc:spChg>
        <pc:picChg chg="add del mod">
          <ac:chgData name="ALEXANDRE" userId="734048d45b8f99b5" providerId="LiveId" clId="{7E5C6DC7-BFC6-4CF0-9AD1-0093FBA77BD2}" dt="2021-04-23T11:13:28.516" v="1442" actId="478"/>
          <ac:picMkLst>
            <pc:docMk/>
            <pc:sldMk cId="40246285" sldId="767"/>
            <ac:picMk id="36866" creationId="{8EB66705-6ABD-47DD-B087-4ACCC40E74C7}"/>
          </ac:picMkLst>
        </pc:picChg>
        <pc:picChg chg="add mod">
          <ac:chgData name="ALEXANDRE" userId="734048d45b8f99b5" providerId="LiveId" clId="{7E5C6DC7-BFC6-4CF0-9AD1-0093FBA77BD2}" dt="2021-04-23T11:13:37.721" v="1445" actId="1076"/>
          <ac:picMkLst>
            <pc:docMk/>
            <pc:sldMk cId="40246285" sldId="767"/>
            <ac:picMk id="36868" creationId="{AEC0FD82-5CEC-4764-9C49-CAEDD20E0685}"/>
          </ac:picMkLst>
        </pc:picChg>
      </pc:sldChg>
      <pc:sldChg chg="del">
        <pc:chgData name="ALEXANDRE" userId="734048d45b8f99b5" providerId="LiveId" clId="{7E5C6DC7-BFC6-4CF0-9AD1-0093FBA77BD2}" dt="2021-04-23T09:44:58.661" v="10" actId="47"/>
        <pc:sldMkLst>
          <pc:docMk/>
          <pc:sldMk cId="2993539545" sldId="767"/>
        </pc:sldMkLst>
      </pc:sldChg>
      <pc:sldChg chg="addSp delSp modSp add mod">
        <pc:chgData name="ALEXANDRE" userId="734048d45b8f99b5" providerId="LiveId" clId="{7E5C6DC7-BFC6-4CF0-9AD1-0093FBA77BD2}" dt="2021-04-23T11:09:31.845" v="1404" actId="1076"/>
        <pc:sldMkLst>
          <pc:docMk/>
          <pc:sldMk cId="1477921733" sldId="768"/>
        </pc:sldMkLst>
        <pc:spChg chg="mod">
          <ac:chgData name="ALEXANDRE" userId="734048d45b8f99b5" providerId="LiveId" clId="{7E5C6DC7-BFC6-4CF0-9AD1-0093FBA77BD2}" dt="2021-04-23T11:09:31.845" v="1404" actId="1076"/>
          <ac:spMkLst>
            <pc:docMk/>
            <pc:sldMk cId="1477921733" sldId="768"/>
            <ac:spMk id="3" creationId="{45A02230-BD56-4C14-8950-062C37C232DF}"/>
          </ac:spMkLst>
        </pc:spChg>
        <pc:picChg chg="del">
          <ac:chgData name="ALEXANDRE" userId="734048d45b8f99b5" providerId="LiveId" clId="{7E5C6DC7-BFC6-4CF0-9AD1-0093FBA77BD2}" dt="2021-04-23T11:03:18.113" v="1294" actId="478"/>
          <ac:picMkLst>
            <pc:docMk/>
            <pc:sldMk cId="1477921733" sldId="768"/>
            <ac:picMk id="36866" creationId="{8EB66705-6ABD-47DD-B087-4ACCC40E74C7}"/>
          </ac:picMkLst>
        </pc:picChg>
        <pc:picChg chg="add mod">
          <ac:chgData name="ALEXANDRE" userId="734048d45b8f99b5" providerId="LiveId" clId="{7E5C6DC7-BFC6-4CF0-9AD1-0093FBA77BD2}" dt="2021-04-23T11:08:01.047" v="1321" actId="1076"/>
          <ac:picMkLst>
            <pc:docMk/>
            <pc:sldMk cId="1477921733" sldId="768"/>
            <ac:picMk id="44034" creationId="{0CC294D7-EC99-41DD-B7C7-3140C9777213}"/>
          </ac:picMkLst>
        </pc:picChg>
      </pc:sldChg>
      <pc:sldChg chg="del">
        <pc:chgData name="ALEXANDRE" userId="734048d45b8f99b5" providerId="LiveId" clId="{7E5C6DC7-BFC6-4CF0-9AD1-0093FBA77BD2}" dt="2021-04-23T09:44:58.661" v="10" actId="47"/>
        <pc:sldMkLst>
          <pc:docMk/>
          <pc:sldMk cId="1942451159" sldId="768"/>
        </pc:sldMkLst>
      </pc:sldChg>
      <pc:sldChg chg="del">
        <pc:chgData name="ALEXANDRE" userId="734048d45b8f99b5" providerId="LiveId" clId="{7E5C6DC7-BFC6-4CF0-9AD1-0093FBA77BD2}" dt="2021-04-23T09:44:58.661" v="10" actId="47"/>
        <pc:sldMkLst>
          <pc:docMk/>
          <pc:sldMk cId="2950512472" sldId="769"/>
        </pc:sldMkLst>
      </pc:sldChg>
      <pc:sldChg chg="addSp delSp modSp add mod">
        <pc:chgData name="ALEXANDRE" userId="734048d45b8f99b5" providerId="LiveId" clId="{7E5C6DC7-BFC6-4CF0-9AD1-0093FBA77BD2}" dt="2021-04-23T17:01:03.744" v="2330" actId="113"/>
        <pc:sldMkLst>
          <pc:docMk/>
          <pc:sldMk cId="3244840823" sldId="769"/>
        </pc:sldMkLst>
        <pc:spChg chg="mod">
          <ac:chgData name="ALEXANDRE" userId="734048d45b8f99b5" providerId="LiveId" clId="{7E5C6DC7-BFC6-4CF0-9AD1-0093FBA77BD2}" dt="2021-04-23T11:21:25.606" v="1594" actId="403"/>
          <ac:spMkLst>
            <pc:docMk/>
            <pc:sldMk cId="3244840823" sldId="769"/>
            <ac:spMk id="2" creationId="{82B1EA0E-D7ED-44B4-9784-9DCC721A763D}"/>
          </ac:spMkLst>
        </pc:spChg>
        <pc:spChg chg="mod">
          <ac:chgData name="ALEXANDRE" userId="734048d45b8f99b5" providerId="LiveId" clId="{7E5C6DC7-BFC6-4CF0-9AD1-0093FBA77BD2}" dt="2021-04-23T17:01:03.744" v="2330" actId="113"/>
          <ac:spMkLst>
            <pc:docMk/>
            <pc:sldMk cId="3244840823" sldId="769"/>
            <ac:spMk id="3" creationId="{45A02230-BD56-4C14-8950-062C37C232DF}"/>
          </ac:spMkLst>
        </pc:spChg>
        <pc:spChg chg="add del mod">
          <ac:chgData name="ALEXANDRE" userId="734048d45b8f99b5" providerId="LiveId" clId="{7E5C6DC7-BFC6-4CF0-9AD1-0093FBA77BD2}" dt="2021-04-23T11:19:18.643" v="1558" actId="478"/>
          <ac:spMkLst>
            <pc:docMk/>
            <pc:sldMk cId="3244840823" sldId="769"/>
            <ac:spMk id="4" creationId="{4B62C521-0348-40B2-800C-C45278B61D0F}"/>
          </ac:spMkLst>
        </pc:spChg>
        <pc:spChg chg="add del">
          <ac:chgData name="ALEXANDRE" userId="734048d45b8f99b5" providerId="LiveId" clId="{7E5C6DC7-BFC6-4CF0-9AD1-0093FBA77BD2}" dt="2021-04-23T11:15:22.400" v="1478"/>
          <ac:spMkLst>
            <pc:docMk/>
            <pc:sldMk cId="3244840823" sldId="769"/>
            <ac:spMk id="5" creationId="{3BA13310-32F7-4041-AF07-71D0BDE9709B}"/>
          </ac:spMkLst>
        </pc:spChg>
        <pc:spChg chg="add del mod">
          <ac:chgData name="ALEXANDRE" userId="734048d45b8f99b5" providerId="LiveId" clId="{7E5C6DC7-BFC6-4CF0-9AD1-0093FBA77BD2}" dt="2021-04-23T11:15:29.825" v="1482"/>
          <ac:spMkLst>
            <pc:docMk/>
            <pc:sldMk cId="3244840823" sldId="769"/>
            <ac:spMk id="6" creationId="{18A4E0D7-3EDF-476C-8032-DEB5C9EC6C16}"/>
          </ac:spMkLst>
        </pc:spChg>
        <pc:picChg chg="del">
          <ac:chgData name="ALEXANDRE" userId="734048d45b8f99b5" providerId="LiveId" clId="{7E5C6DC7-BFC6-4CF0-9AD1-0093FBA77BD2}" dt="2021-04-23T11:14:49.504" v="1472" actId="478"/>
          <ac:picMkLst>
            <pc:docMk/>
            <pc:sldMk cId="3244840823" sldId="769"/>
            <ac:picMk id="44034" creationId="{0CC294D7-EC99-41DD-B7C7-3140C9777213}"/>
          </ac:picMkLst>
        </pc:picChg>
      </pc:sldChg>
      <pc:sldChg chg="delSp modSp add mod ord">
        <pc:chgData name="ALEXANDRE" userId="734048d45b8f99b5" providerId="LiveId" clId="{7E5C6DC7-BFC6-4CF0-9AD1-0093FBA77BD2}" dt="2021-04-23T17:00:45.304" v="2328" actId="255"/>
        <pc:sldMkLst>
          <pc:docMk/>
          <pc:sldMk cId="2922509832" sldId="770"/>
        </pc:sldMkLst>
        <pc:spChg chg="mod">
          <ac:chgData name="ALEXANDRE" userId="734048d45b8f99b5" providerId="LiveId" clId="{7E5C6DC7-BFC6-4CF0-9AD1-0093FBA77BD2}" dt="2021-04-23T17:00:45.304" v="2328" actId="255"/>
          <ac:spMkLst>
            <pc:docMk/>
            <pc:sldMk cId="2922509832" sldId="770"/>
            <ac:spMk id="3" creationId="{45A02230-BD56-4C14-8950-062C37C232DF}"/>
          </ac:spMkLst>
        </pc:spChg>
        <pc:spChg chg="del mod">
          <ac:chgData name="ALEXANDRE" userId="734048d45b8f99b5" providerId="LiveId" clId="{7E5C6DC7-BFC6-4CF0-9AD1-0093FBA77BD2}" dt="2021-04-23T11:20:05.057" v="1568" actId="478"/>
          <ac:spMkLst>
            <pc:docMk/>
            <pc:sldMk cId="2922509832" sldId="770"/>
            <ac:spMk id="4" creationId="{4B62C521-0348-40B2-800C-C45278B61D0F}"/>
          </ac:spMkLst>
        </pc:spChg>
      </pc:sldChg>
      <pc:sldChg chg="del">
        <pc:chgData name="ALEXANDRE" userId="734048d45b8f99b5" providerId="LiveId" clId="{7E5C6DC7-BFC6-4CF0-9AD1-0093FBA77BD2}" dt="2021-04-23T09:44:58.661" v="10" actId="47"/>
        <pc:sldMkLst>
          <pc:docMk/>
          <pc:sldMk cId="3755986425" sldId="770"/>
        </pc:sldMkLst>
      </pc:sldChg>
      <pc:sldChg chg="del">
        <pc:chgData name="ALEXANDRE" userId="734048d45b8f99b5" providerId="LiveId" clId="{7E5C6DC7-BFC6-4CF0-9AD1-0093FBA77BD2}" dt="2021-04-23T09:44:58.661" v="10" actId="47"/>
        <pc:sldMkLst>
          <pc:docMk/>
          <pc:sldMk cId="738805432" sldId="771"/>
        </pc:sldMkLst>
      </pc:sldChg>
      <pc:sldChg chg="addSp delSp modSp add mod">
        <pc:chgData name="ALEXANDRE" userId="734048d45b8f99b5" providerId="LiveId" clId="{7E5C6DC7-BFC6-4CF0-9AD1-0093FBA77BD2}" dt="2021-04-23T11:21:20.564" v="1591" actId="14100"/>
        <pc:sldMkLst>
          <pc:docMk/>
          <pc:sldMk cId="2303863465" sldId="771"/>
        </pc:sldMkLst>
        <pc:spChg chg="mod">
          <ac:chgData name="ALEXANDRE" userId="734048d45b8f99b5" providerId="LiveId" clId="{7E5C6DC7-BFC6-4CF0-9AD1-0093FBA77BD2}" dt="2021-04-23T11:21:20.564" v="1591" actId="14100"/>
          <ac:spMkLst>
            <pc:docMk/>
            <pc:sldMk cId="2303863465" sldId="771"/>
            <ac:spMk id="2" creationId="{82B1EA0E-D7ED-44B4-9784-9DCC721A763D}"/>
          </ac:spMkLst>
        </pc:spChg>
        <pc:spChg chg="del mod">
          <ac:chgData name="ALEXANDRE" userId="734048d45b8f99b5" providerId="LiveId" clId="{7E5C6DC7-BFC6-4CF0-9AD1-0093FBA77BD2}" dt="2021-04-23T11:19:24.942" v="1560" actId="478"/>
          <ac:spMkLst>
            <pc:docMk/>
            <pc:sldMk cId="2303863465" sldId="771"/>
            <ac:spMk id="3" creationId="{45A02230-BD56-4C14-8950-062C37C232DF}"/>
          </ac:spMkLst>
        </pc:spChg>
        <pc:spChg chg="mod">
          <ac:chgData name="ALEXANDRE" userId="734048d45b8f99b5" providerId="LiveId" clId="{7E5C6DC7-BFC6-4CF0-9AD1-0093FBA77BD2}" dt="2021-04-23T11:19:29.591" v="1561" actId="1076"/>
          <ac:spMkLst>
            <pc:docMk/>
            <pc:sldMk cId="2303863465" sldId="771"/>
            <ac:spMk id="4" creationId="{4B62C521-0348-40B2-800C-C45278B61D0F}"/>
          </ac:spMkLst>
        </pc:spChg>
        <pc:spChg chg="add mod">
          <ac:chgData name="ALEXANDRE" userId="734048d45b8f99b5" providerId="LiveId" clId="{7E5C6DC7-BFC6-4CF0-9AD1-0093FBA77BD2}" dt="2021-04-23T11:20:45.190" v="1582" actId="14100"/>
          <ac:spMkLst>
            <pc:docMk/>
            <pc:sldMk cId="2303863465" sldId="771"/>
            <ac:spMk id="5" creationId="{9639BDE0-61E2-4AEA-A4B9-A9B2BCB91B8F}"/>
          </ac:spMkLst>
        </pc:spChg>
      </pc:sldChg>
      <pc:sldChg chg="del">
        <pc:chgData name="ALEXANDRE" userId="734048d45b8f99b5" providerId="LiveId" clId="{7E5C6DC7-BFC6-4CF0-9AD1-0093FBA77BD2}" dt="2021-04-23T09:44:58.661" v="10" actId="47"/>
        <pc:sldMkLst>
          <pc:docMk/>
          <pc:sldMk cId="1698719295" sldId="772"/>
        </pc:sldMkLst>
      </pc:sldChg>
      <pc:sldChg chg="addSp delSp modSp add mod">
        <pc:chgData name="ALEXANDRE" userId="734048d45b8f99b5" providerId="LiveId" clId="{7E5C6DC7-BFC6-4CF0-9AD1-0093FBA77BD2}" dt="2021-04-23T11:20:51.302" v="1583" actId="1076"/>
        <pc:sldMkLst>
          <pc:docMk/>
          <pc:sldMk cId="1711798671" sldId="772"/>
        </pc:sldMkLst>
        <pc:spChg chg="del">
          <ac:chgData name="ALEXANDRE" userId="734048d45b8f99b5" providerId="LiveId" clId="{7E5C6DC7-BFC6-4CF0-9AD1-0093FBA77BD2}" dt="2021-04-23T11:20:08.175" v="1569" actId="478"/>
          <ac:spMkLst>
            <pc:docMk/>
            <pc:sldMk cId="1711798671" sldId="772"/>
            <ac:spMk id="3" creationId="{45A02230-BD56-4C14-8950-062C37C232DF}"/>
          </ac:spMkLst>
        </pc:spChg>
        <pc:spChg chg="mod">
          <ac:chgData name="ALEXANDRE" userId="734048d45b8f99b5" providerId="LiveId" clId="{7E5C6DC7-BFC6-4CF0-9AD1-0093FBA77BD2}" dt="2021-04-23T11:20:51.302" v="1583" actId="1076"/>
          <ac:spMkLst>
            <pc:docMk/>
            <pc:sldMk cId="1711798671" sldId="772"/>
            <ac:spMk id="4" creationId="{4B62C521-0348-40B2-800C-C45278B61D0F}"/>
          </ac:spMkLst>
        </pc:spChg>
        <pc:spChg chg="add del mod">
          <ac:chgData name="ALEXANDRE" userId="734048d45b8f99b5" providerId="LiveId" clId="{7E5C6DC7-BFC6-4CF0-9AD1-0093FBA77BD2}" dt="2021-04-23T11:20:09.497" v="1570" actId="478"/>
          <ac:spMkLst>
            <pc:docMk/>
            <pc:sldMk cId="1711798671" sldId="772"/>
            <ac:spMk id="6" creationId="{C1929C2F-0B6D-4ABF-8C45-B09CE63A1958}"/>
          </ac:spMkLst>
        </pc:spChg>
        <pc:spChg chg="add mod">
          <ac:chgData name="ALEXANDRE" userId="734048d45b8f99b5" providerId="LiveId" clId="{7E5C6DC7-BFC6-4CF0-9AD1-0093FBA77BD2}" dt="2021-04-23T11:20:51.302" v="1583" actId="1076"/>
          <ac:spMkLst>
            <pc:docMk/>
            <pc:sldMk cId="1711798671" sldId="772"/>
            <ac:spMk id="7" creationId="{AA944F3F-0DF0-45E5-88E7-93233DD52A49}"/>
          </ac:spMkLst>
        </pc:spChg>
      </pc:sldChg>
      <pc:sldChg chg="addSp delSp modSp add mod modAnim">
        <pc:chgData name="ALEXANDRE" userId="734048d45b8f99b5" providerId="LiveId" clId="{7E5C6DC7-BFC6-4CF0-9AD1-0093FBA77BD2}" dt="2021-04-23T11:39:16.385" v="1887" actId="478"/>
        <pc:sldMkLst>
          <pc:docMk/>
          <pc:sldMk cId="1625831736" sldId="773"/>
        </pc:sldMkLst>
        <pc:spChg chg="add del mod">
          <ac:chgData name="ALEXANDRE" userId="734048d45b8f99b5" providerId="LiveId" clId="{7E5C6DC7-BFC6-4CF0-9AD1-0093FBA77BD2}" dt="2021-04-23T11:31:15.113" v="1776" actId="478"/>
          <ac:spMkLst>
            <pc:docMk/>
            <pc:sldMk cId="1625831736" sldId="773"/>
            <ac:spMk id="3" creationId="{DA0E5754-D916-44F3-8A8F-9FD92AD0B178}"/>
          </ac:spMkLst>
        </pc:spChg>
        <pc:spChg chg="del">
          <ac:chgData name="ALEXANDRE" userId="734048d45b8f99b5" providerId="LiveId" clId="{7E5C6DC7-BFC6-4CF0-9AD1-0093FBA77BD2}" dt="2021-04-23T11:39:16.385" v="1887" actId="478"/>
          <ac:spMkLst>
            <pc:docMk/>
            <pc:sldMk cId="1625831736" sldId="773"/>
            <ac:spMk id="4" creationId="{C0996B5F-3ACA-4317-A754-37F7E287F8AB}"/>
          </ac:spMkLst>
        </pc:spChg>
        <pc:spChg chg="del">
          <ac:chgData name="ALEXANDRE" userId="734048d45b8f99b5" providerId="LiveId" clId="{7E5C6DC7-BFC6-4CF0-9AD1-0093FBA77BD2}" dt="2021-04-23T11:39:16.385" v="1887" actId="478"/>
          <ac:spMkLst>
            <pc:docMk/>
            <pc:sldMk cId="1625831736" sldId="773"/>
            <ac:spMk id="5" creationId="{0B2661E2-7EF5-4768-BCB6-A4E46D48CF19}"/>
          </ac:spMkLst>
        </pc:spChg>
        <pc:spChg chg="del">
          <ac:chgData name="ALEXANDRE" userId="734048d45b8f99b5" providerId="LiveId" clId="{7E5C6DC7-BFC6-4CF0-9AD1-0093FBA77BD2}" dt="2021-04-23T11:39:16.385" v="1887" actId="478"/>
          <ac:spMkLst>
            <pc:docMk/>
            <pc:sldMk cId="1625831736" sldId="773"/>
            <ac:spMk id="6" creationId="{8E5ADAD2-218B-4B23-BC32-B050E67335F6}"/>
          </ac:spMkLst>
        </pc:spChg>
        <pc:spChg chg="add del mod">
          <ac:chgData name="ALEXANDRE" userId="734048d45b8f99b5" providerId="LiveId" clId="{7E5C6DC7-BFC6-4CF0-9AD1-0093FBA77BD2}" dt="2021-04-23T11:34:54.331" v="1831" actId="21"/>
          <ac:spMkLst>
            <pc:docMk/>
            <pc:sldMk cId="1625831736" sldId="773"/>
            <ac:spMk id="9" creationId="{31F5DBFD-6477-41E6-A4AA-02E582E056C4}"/>
          </ac:spMkLst>
        </pc:spChg>
        <pc:spChg chg="add del mod">
          <ac:chgData name="ALEXANDRE" userId="734048d45b8f99b5" providerId="LiveId" clId="{7E5C6DC7-BFC6-4CF0-9AD1-0093FBA77BD2}" dt="2021-04-23T11:34:54.331" v="1831" actId="21"/>
          <ac:spMkLst>
            <pc:docMk/>
            <pc:sldMk cId="1625831736" sldId="773"/>
            <ac:spMk id="10" creationId="{A3D5EDC6-3A48-4591-91AD-1F49958507DA}"/>
          </ac:spMkLst>
        </pc:spChg>
        <pc:spChg chg="add del mod">
          <ac:chgData name="ALEXANDRE" userId="734048d45b8f99b5" providerId="LiveId" clId="{7E5C6DC7-BFC6-4CF0-9AD1-0093FBA77BD2}" dt="2021-04-23T11:34:54.331" v="1831" actId="21"/>
          <ac:spMkLst>
            <pc:docMk/>
            <pc:sldMk cId="1625831736" sldId="773"/>
            <ac:spMk id="13" creationId="{690A5BB0-42BD-45E0-8C2C-1ACC3369A33F}"/>
          </ac:spMkLst>
        </pc:spChg>
        <pc:spChg chg="add del mod">
          <ac:chgData name="ALEXANDRE" userId="734048d45b8f99b5" providerId="LiveId" clId="{7E5C6DC7-BFC6-4CF0-9AD1-0093FBA77BD2}" dt="2021-04-23T11:34:54.331" v="1831" actId="21"/>
          <ac:spMkLst>
            <pc:docMk/>
            <pc:sldMk cId="1625831736" sldId="773"/>
            <ac:spMk id="14" creationId="{5C0140E1-FA5E-4DC2-8D8C-99CD31973E50}"/>
          </ac:spMkLst>
        </pc:spChg>
        <pc:spChg chg="mod">
          <ac:chgData name="ALEXANDRE" userId="734048d45b8f99b5" providerId="LiveId" clId="{7E5C6DC7-BFC6-4CF0-9AD1-0093FBA77BD2}" dt="2021-04-23T11:30:42.944" v="1773" actId="20577"/>
          <ac:spMkLst>
            <pc:docMk/>
            <pc:sldMk cId="1625831736" sldId="773"/>
            <ac:spMk id="31749" creationId="{144FFF3F-32D1-4A7C-B663-4E6A6349C49F}"/>
          </ac:spMkLst>
        </pc:spChg>
        <pc:spChg chg="del">
          <ac:chgData name="ALEXANDRE" userId="734048d45b8f99b5" providerId="LiveId" clId="{7E5C6DC7-BFC6-4CF0-9AD1-0093FBA77BD2}" dt="2021-04-23T11:31:11.507" v="1774" actId="478"/>
          <ac:spMkLst>
            <pc:docMk/>
            <pc:sldMk cId="1625831736" sldId="773"/>
            <ac:spMk id="31750" creationId="{78F57A16-2283-41B2-B721-E004D1B22B7F}"/>
          </ac:spMkLst>
        </pc:spChg>
        <pc:picChg chg="add del mod modCrop">
          <ac:chgData name="ALEXANDRE" userId="734048d45b8f99b5" providerId="LiveId" clId="{7E5C6DC7-BFC6-4CF0-9AD1-0093FBA77BD2}" dt="2021-04-23T11:33:17.855" v="1784" actId="478"/>
          <ac:picMkLst>
            <pc:docMk/>
            <pc:sldMk cId="1625831736" sldId="773"/>
            <ac:picMk id="8" creationId="{CDA5C5F5-60EA-4034-B991-3B325D72F560}"/>
          </ac:picMkLst>
        </pc:picChg>
        <pc:picChg chg="add mod modCrop">
          <ac:chgData name="ALEXANDRE" userId="734048d45b8f99b5" providerId="LiveId" clId="{7E5C6DC7-BFC6-4CF0-9AD1-0093FBA77BD2}" dt="2021-04-23T11:35:51.132" v="1848" actId="1076"/>
          <ac:picMkLst>
            <pc:docMk/>
            <pc:sldMk cId="1625831736" sldId="773"/>
            <ac:picMk id="11" creationId="{92EDCE66-6AE4-4365-A1D3-2E0778759F4B}"/>
          </ac:picMkLst>
        </pc:picChg>
        <pc:picChg chg="add del mod">
          <ac:chgData name="ALEXANDRE" userId="734048d45b8f99b5" providerId="LiveId" clId="{7E5C6DC7-BFC6-4CF0-9AD1-0093FBA77BD2}" dt="2021-04-23T11:34:54.331" v="1831" actId="21"/>
          <ac:picMkLst>
            <pc:docMk/>
            <pc:sldMk cId="1625831736" sldId="773"/>
            <ac:picMk id="50178" creationId="{72E3659B-EAD6-48DB-8116-81FDC383C41E}"/>
          </ac:picMkLst>
        </pc:picChg>
        <pc:picChg chg="add mod">
          <ac:chgData name="ALEXANDRE" userId="734048d45b8f99b5" providerId="LiveId" clId="{7E5C6DC7-BFC6-4CF0-9AD1-0093FBA77BD2}" dt="2021-04-23T11:36:22.640" v="1853" actId="1076"/>
          <ac:picMkLst>
            <pc:docMk/>
            <pc:sldMk cId="1625831736" sldId="773"/>
            <ac:picMk id="50180" creationId="{752F6D8F-4FD2-4CB4-98C9-86C6FD62842B}"/>
          </ac:picMkLst>
        </pc:picChg>
      </pc:sldChg>
      <pc:sldChg chg="del">
        <pc:chgData name="ALEXANDRE" userId="734048d45b8f99b5" providerId="LiveId" clId="{7E5C6DC7-BFC6-4CF0-9AD1-0093FBA77BD2}" dt="2021-04-23T09:44:58.661" v="10" actId="47"/>
        <pc:sldMkLst>
          <pc:docMk/>
          <pc:sldMk cId="1796659798" sldId="773"/>
        </pc:sldMkLst>
      </pc:sldChg>
      <pc:sldChg chg="delSp modSp add mod ord">
        <pc:chgData name="ALEXANDRE" userId="734048d45b8f99b5" providerId="LiveId" clId="{7E5C6DC7-BFC6-4CF0-9AD1-0093FBA77BD2}" dt="2021-04-23T11:39:27.678" v="1890" actId="478"/>
        <pc:sldMkLst>
          <pc:docMk/>
          <pc:sldMk cId="203472619" sldId="774"/>
        </pc:sldMkLst>
        <pc:spChg chg="del">
          <ac:chgData name="ALEXANDRE" userId="734048d45b8f99b5" providerId="LiveId" clId="{7E5C6DC7-BFC6-4CF0-9AD1-0093FBA77BD2}" dt="2021-04-23T11:39:27.678" v="1890" actId="478"/>
          <ac:spMkLst>
            <pc:docMk/>
            <pc:sldMk cId="203472619" sldId="774"/>
            <ac:spMk id="4" creationId="{C0996B5F-3ACA-4317-A754-37F7E287F8AB}"/>
          </ac:spMkLst>
        </pc:spChg>
        <pc:spChg chg="del">
          <ac:chgData name="ALEXANDRE" userId="734048d45b8f99b5" providerId="LiveId" clId="{7E5C6DC7-BFC6-4CF0-9AD1-0093FBA77BD2}" dt="2021-04-23T11:39:27.678" v="1890" actId="478"/>
          <ac:spMkLst>
            <pc:docMk/>
            <pc:sldMk cId="203472619" sldId="774"/>
            <ac:spMk id="5" creationId="{0B2661E2-7EF5-4768-BCB6-A4E46D48CF19}"/>
          </ac:spMkLst>
        </pc:spChg>
        <pc:spChg chg="del">
          <ac:chgData name="ALEXANDRE" userId="734048d45b8f99b5" providerId="LiveId" clId="{7E5C6DC7-BFC6-4CF0-9AD1-0093FBA77BD2}" dt="2021-04-23T11:39:27.678" v="1890" actId="478"/>
          <ac:spMkLst>
            <pc:docMk/>
            <pc:sldMk cId="203472619" sldId="774"/>
            <ac:spMk id="6" creationId="{8E5ADAD2-218B-4B23-BC32-B050E67335F6}"/>
          </ac:spMkLst>
        </pc:spChg>
        <pc:spChg chg="mod">
          <ac:chgData name="ALEXANDRE" userId="734048d45b8f99b5" providerId="LiveId" clId="{7E5C6DC7-BFC6-4CF0-9AD1-0093FBA77BD2}" dt="2021-04-23T11:27:05.440" v="1676" actId="20577"/>
          <ac:spMkLst>
            <pc:docMk/>
            <pc:sldMk cId="203472619" sldId="774"/>
            <ac:spMk id="31749" creationId="{144FFF3F-32D1-4A7C-B663-4E6A6349C49F}"/>
          </ac:spMkLst>
        </pc:spChg>
        <pc:spChg chg="mod">
          <ac:chgData name="ALEXANDRE" userId="734048d45b8f99b5" providerId="LiveId" clId="{7E5C6DC7-BFC6-4CF0-9AD1-0093FBA77BD2}" dt="2021-04-23T11:27:13.722" v="1679" actId="404"/>
          <ac:spMkLst>
            <pc:docMk/>
            <pc:sldMk cId="203472619" sldId="774"/>
            <ac:spMk id="31750" creationId="{78F57A16-2283-41B2-B721-E004D1B22B7F}"/>
          </ac:spMkLst>
        </pc:spChg>
      </pc:sldChg>
      <pc:sldChg chg="del">
        <pc:chgData name="ALEXANDRE" userId="734048d45b8f99b5" providerId="LiveId" clId="{7E5C6DC7-BFC6-4CF0-9AD1-0093FBA77BD2}" dt="2021-04-23T09:44:58.661" v="10" actId="47"/>
        <pc:sldMkLst>
          <pc:docMk/>
          <pc:sldMk cId="873597706" sldId="774"/>
        </pc:sldMkLst>
      </pc:sldChg>
      <pc:sldChg chg="delSp modSp add mod">
        <pc:chgData name="ALEXANDRE" userId="734048d45b8f99b5" providerId="LiveId" clId="{7E5C6DC7-BFC6-4CF0-9AD1-0093FBA77BD2}" dt="2021-04-23T11:39:19.877" v="1888" actId="478"/>
        <pc:sldMkLst>
          <pc:docMk/>
          <pc:sldMk cId="2073994569" sldId="775"/>
        </pc:sldMkLst>
        <pc:spChg chg="del">
          <ac:chgData name="ALEXANDRE" userId="734048d45b8f99b5" providerId="LiveId" clId="{7E5C6DC7-BFC6-4CF0-9AD1-0093FBA77BD2}" dt="2021-04-23T11:39:19.877" v="1888" actId="478"/>
          <ac:spMkLst>
            <pc:docMk/>
            <pc:sldMk cId="2073994569" sldId="775"/>
            <ac:spMk id="4" creationId="{C0996B5F-3ACA-4317-A754-37F7E287F8AB}"/>
          </ac:spMkLst>
        </pc:spChg>
        <pc:spChg chg="del">
          <ac:chgData name="ALEXANDRE" userId="734048d45b8f99b5" providerId="LiveId" clId="{7E5C6DC7-BFC6-4CF0-9AD1-0093FBA77BD2}" dt="2021-04-23T11:39:19.877" v="1888" actId="478"/>
          <ac:spMkLst>
            <pc:docMk/>
            <pc:sldMk cId="2073994569" sldId="775"/>
            <ac:spMk id="5" creationId="{0B2661E2-7EF5-4768-BCB6-A4E46D48CF19}"/>
          </ac:spMkLst>
        </pc:spChg>
        <pc:spChg chg="del">
          <ac:chgData name="ALEXANDRE" userId="734048d45b8f99b5" providerId="LiveId" clId="{7E5C6DC7-BFC6-4CF0-9AD1-0093FBA77BD2}" dt="2021-04-23T11:39:19.877" v="1888" actId="478"/>
          <ac:spMkLst>
            <pc:docMk/>
            <pc:sldMk cId="2073994569" sldId="775"/>
            <ac:spMk id="6" creationId="{8E5ADAD2-218B-4B23-BC32-B050E67335F6}"/>
          </ac:spMkLst>
        </pc:spChg>
        <pc:spChg chg="mod">
          <ac:chgData name="ALEXANDRE" userId="734048d45b8f99b5" providerId="LiveId" clId="{7E5C6DC7-BFC6-4CF0-9AD1-0093FBA77BD2}" dt="2021-04-23T11:28:54.356" v="1719" actId="20577"/>
          <ac:spMkLst>
            <pc:docMk/>
            <pc:sldMk cId="2073994569" sldId="775"/>
            <ac:spMk id="31749" creationId="{144FFF3F-32D1-4A7C-B663-4E6A6349C49F}"/>
          </ac:spMkLst>
        </pc:spChg>
        <pc:spChg chg="mod">
          <ac:chgData name="ALEXANDRE" userId="734048d45b8f99b5" providerId="LiveId" clId="{7E5C6DC7-BFC6-4CF0-9AD1-0093FBA77BD2}" dt="2021-04-23T11:30:14.172" v="1751" actId="1076"/>
          <ac:spMkLst>
            <pc:docMk/>
            <pc:sldMk cId="2073994569" sldId="775"/>
            <ac:spMk id="31750" creationId="{78F57A16-2283-41B2-B721-E004D1B22B7F}"/>
          </ac:spMkLst>
        </pc:spChg>
      </pc:sldChg>
      <pc:sldChg chg="del">
        <pc:chgData name="ALEXANDRE" userId="734048d45b8f99b5" providerId="LiveId" clId="{7E5C6DC7-BFC6-4CF0-9AD1-0093FBA77BD2}" dt="2021-04-23T09:44:50.316" v="9" actId="47"/>
        <pc:sldMkLst>
          <pc:docMk/>
          <pc:sldMk cId="3442625600" sldId="775"/>
        </pc:sldMkLst>
      </pc:sldChg>
      <pc:sldChg chg="del">
        <pc:chgData name="ALEXANDRE" userId="734048d45b8f99b5" providerId="LiveId" clId="{7E5C6DC7-BFC6-4CF0-9AD1-0093FBA77BD2}" dt="2021-04-23T09:44:58.661" v="10" actId="47"/>
        <pc:sldMkLst>
          <pc:docMk/>
          <pc:sldMk cId="3438186084" sldId="776"/>
        </pc:sldMkLst>
      </pc:sldChg>
      <pc:sldChg chg="addSp delSp modSp add mod modAnim">
        <pc:chgData name="ALEXANDRE" userId="734048d45b8f99b5" providerId="LiveId" clId="{7E5C6DC7-BFC6-4CF0-9AD1-0093FBA77BD2}" dt="2021-04-23T11:57:40.268" v="2115" actId="14100"/>
        <pc:sldMkLst>
          <pc:docMk/>
          <pc:sldMk cId="3533694064" sldId="776"/>
        </pc:sldMkLst>
        <pc:spChg chg="del">
          <ac:chgData name="ALEXANDRE" userId="734048d45b8f99b5" providerId="LiveId" clId="{7E5C6DC7-BFC6-4CF0-9AD1-0093FBA77BD2}" dt="2021-04-23T11:39:12.836" v="1886" actId="478"/>
          <ac:spMkLst>
            <pc:docMk/>
            <pc:sldMk cId="3533694064" sldId="776"/>
            <ac:spMk id="4" creationId="{C0996B5F-3ACA-4317-A754-37F7E287F8AB}"/>
          </ac:spMkLst>
        </pc:spChg>
        <pc:spChg chg="del">
          <ac:chgData name="ALEXANDRE" userId="734048d45b8f99b5" providerId="LiveId" clId="{7E5C6DC7-BFC6-4CF0-9AD1-0093FBA77BD2}" dt="2021-04-23T11:39:12.836" v="1886" actId="478"/>
          <ac:spMkLst>
            <pc:docMk/>
            <pc:sldMk cId="3533694064" sldId="776"/>
            <ac:spMk id="5" creationId="{0B2661E2-7EF5-4768-BCB6-A4E46D48CF19}"/>
          </ac:spMkLst>
        </pc:spChg>
        <pc:spChg chg="del">
          <ac:chgData name="ALEXANDRE" userId="734048d45b8f99b5" providerId="LiveId" clId="{7E5C6DC7-BFC6-4CF0-9AD1-0093FBA77BD2}" dt="2021-04-23T11:39:12.836" v="1886" actId="478"/>
          <ac:spMkLst>
            <pc:docMk/>
            <pc:sldMk cId="3533694064" sldId="776"/>
            <ac:spMk id="6" creationId="{8E5ADAD2-218B-4B23-BC32-B050E67335F6}"/>
          </ac:spMkLst>
        </pc:spChg>
        <pc:picChg chg="add mod">
          <ac:chgData name="ALEXANDRE" userId="734048d45b8f99b5" providerId="LiveId" clId="{7E5C6DC7-BFC6-4CF0-9AD1-0093FBA77BD2}" dt="2021-04-23T11:57:40.268" v="2115" actId="14100"/>
          <ac:picMkLst>
            <pc:docMk/>
            <pc:sldMk cId="3533694064" sldId="776"/>
            <ac:picMk id="3" creationId="{8DAB6AE3-116F-45B5-9821-69AAAB48A447}"/>
          </ac:picMkLst>
        </pc:picChg>
        <pc:picChg chg="add del mod">
          <ac:chgData name="ALEXANDRE" userId="734048d45b8f99b5" providerId="LiveId" clId="{7E5C6DC7-BFC6-4CF0-9AD1-0093FBA77BD2}" dt="2021-04-23T11:57:25.718" v="2112" actId="478"/>
          <ac:picMkLst>
            <pc:docMk/>
            <pc:sldMk cId="3533694064" sldId="776"/>
            <ac:picMk id="9" creationId="{A5202314-F8FA-4414-9890-60C46E0CE8B7}"/>
          </ac:picMkLst>
        </pc:picChg>
        <pc:picChg chg="del">
          <ac:chgData name="ALEXANDRE" userId="734048d45b8f99b5" providerId="LiveId" clId="{7E5C6DC7-BFC6-4CF0-9AD1-0093FBA77BD2}" dt="2021-04-23T11:36:30.520" v="1857" actId="478"/>
          <ac:picMkLst>
            <pc:docMk/>
            <pc:sldMk cId="3533694064" sldId="776"/>
            <ac:picMk id="11" creationId="{92EDCE66-6AE4-4365-A1D3-2E0778759F4B}"/>
          </ac:picMkLst>
        </pc:picChg>
        <pc:picChg chg="del">
          <ac:chgData name="ALEXANDRE" userId="734048d45b8f99b5" providerId="LiveId" clId="{7E5C6DC7-BFC6-4CF0-9AD1-0093FBA77BD2}" dt="2021-04-23T11:36:30.520" v="1857" actId="478"/>
          <ac:picMkLst>
            <pc:docMk/>
            <pc:sldMk cId="3533694064" sldId="776"/>
            <ac:picMk id="50180" creationId="{752F6D8F-4FD2-4CB4-98C9-86C6FD62842B}"/>
          </ac:picMkLst>
        </pc:picChg>
        <pc:picChg chg="add del mod">
          <ac:chgData name="ALEXANDRE" userId="734048d45b8f99b5" providerId="LiveId" clId="{7E5C6DC7-BFC6-4CF0-9AD1-0093FBA77BD2}" dt="2021-04-23T11:57:25.718" v="2112" actId="478"/>
          <ac:picMkLst>
            <pc:docMk/>
            <pc:sldMk cId="3533694064" sldId="776"/>
            <ac:picMk id="51202" creationId="{97BE87D7-5BA8-4111-B3E8-C014B63C3C41}"/>
          </ac:picMkLst>
        </pc:picChg>
      </pc:sldChg>
      <pc:sldChg chg="addSp delSp modSp add mod modAnim">
        <pc:chgData name="ALEXANDRE" userId="734048d45b8f99b5" providerId="LiveId" clId="{7E5C6DC7-BFC6-4CF0-9AD1-0093FBA77BD2}" dt="2021-04-23T11:39:09.313" v="1885" actId="478"/>
        <pc:sldMkLst>
          <pc:docMk/>
          <pc:sldMk cId="2149807314" sldId="777"/>
        </pc:sldMkLst>
        <pc:spChg chg="del">
          <ac:chgData name="ALEXANDRE" userId="734048d45b8f99b5" providerId="LiveId" clId="{7E5C6DC7-BFC6-4CF0-9AD1-0093FBA77BD2}" dt="2021-04-23T11:39:09.313" v="1885" actId="478"/>
          <ac:spMkLst>
            <pc:docMk/>
            <pc:sldMk cId="2149807314" sldId="777"/>
            <ac:spMk id="4" creationId="{C0996B5F-3ACA-4317-A754-37F7E287F8AB}"/>
          </ac:spMkLst>
        </pc:spChg>
        <pc:spChg chg="del">
          <ac:chgData name="ALEXANDRE" userId="734048d45b8f99b5" providerId="LiveId" clId="{7E5C6DC7-BFC6-4CF0-9AD1-0093FBA77BD2}" dt="2021-04-23T11:39:09.313" v="1885" actId="478"/>
          <ac:spMkLst>
            <pc:docMk/>
            <pc:sldMk cId="2149807314" sldId="777"/>
            <ac:spMk id="5" creationId="{0B2661E2-7EF5-4768-BCB6-A4E46D48CF19}"/>
          </ac:spMkLst>
        </pc:spChg>
        <pc:spChg chg="del">
          <ac:chgData name="ALEXANDRE" userId="734048d45b8f99b5" providerId="LiveId" clId="{7E5C6DC7-BFC6-4CF0-9AD1-0093FBA77BD2}" dt="2021-04-23T11:39:09.313" v="1885" actId="478"/>
          <ac:spMkLst>
            <pc:docMk/>
            <pc:sldMk cId="2149807314" sldId="777"/>
            <ac:spMk id="6" creationId="{8E5ADAD2-218B-4B23-BC32-B050E67335F6}"/>
          </ac:spMkLst>
        </pc:spChg>
        <pc:picChg chg="del">
          <ac:chgData name="ALEXANDRE" userId="734048d45b8f99b5" providerId="LiveId" clId="{7E5C6DC7-BFC6-4CF0-9AD1-0093FBA77BD2}" dt="2021-04-23T11:37:43.668" v="1879" actId="478"/>
          <ac:picMkLst>
            <pc:docMk/>
            <pc:sldMk cId="2149807314" sldId="777"/>
            <ac:picMk id="9" creationId="{A5202314-F8FA-4414-9890-60C46E0CE8B7}"/>
          </ac:picMkLst>
        </pc:picChg>
        <pc:picChg chg="del">
          <ac:chgData name="ALEXANDRE" userId="734048d45b8f99b5" providerId="LiveId" clId="{7E5C6DC7-BFC6-4CF0-9AD1-0093FBA77BD2}" dt="2021-04-23T11:37:43.668" v="1879" actId="478"/>
          <ac:picMkLst>
            <pc:docMk/>
            <pc:sldMk cId="2149807314" sldId="777"/>
            <ac:picMk id="51202" creationId="{97BE87D7-5BA8-4111-B3E8-C014B63C3C41}"/>
          </ac:picMkLst>
        </pc:picChg>
        <pc:picChg chg="add mod">
          <ac:chgData name="ALEXANDRE" userId="734048d45b8f99b5" providerId="LiveId" clId="{7E5C6DC7-BFC6-4CF0-9AD1-0093FBA77BD2}" dt="2021-04-23T11:38:26.626" v="1884" actId="1076"/>
          <ac:picMkLst>
            <pc:docMk/>
            <pc:sldMk cId="2149807314" sldId="777"/>
            <ac:picMk id="52226" creationId="{C334C282-E201-4B90-ACFF-B59FD31F9201}"/>
          </ac:picMkLst>
        </pc:picChg>
      </pc:sldChg>
      <pc:sldChg chg="del">
        <pc:chgData name="ALEXANDRE" userId="734048d45b8f99b5" providerId="LiveId" clId="{7E5C6DC7-BFC6-4CF0-9AD1-0093FBA77BD2}" dt="2021-04-23T09:44:58.661" v="10" actId="47"/>
        <pc:sldMkLst>
          <pc:docMk/>
          <pc:sldMk cId="2518165634" sldId="777"/>
        </pc:sldMkLst>
      </pc:sldChg>
      <pc:sldChg chg="del">
        <pc:chgData name="ALEXANDRE" userId="734048d45b8f99b5" providerId="LiveId" clId="{7E5C6DC7-BFC6-4CF0-9AD1-0093FBA77BD2}" dt="2021-04-23T09:44:58.661" v="10" actId="47"/>
        <pc:sldMkLst>
          <pc:docMk/>
          <pc:sldMk cId="904794926" sldId="778"/>
        </pc:sldMkLst>
      </pc:sldChg>
      <pc:sldChg chg="addSp delSp modSp add mod ord">
        <pc:chgData name="ALEXANDRE" userId="734048d45b8f99b5" providerId="LiveId" clId="{7E5C6DC7-BFC6-4CF0-9AD1-0093FBA77BD2}" dt="2021-04-23T11:48:09.740" v="1989"/>
        <pc:sldMkLst>
          <pc:docMk/>
          <pc:sldMk cId="1801979144" sldId="778"/>
        </pc:sldMkLst>
        <pc:picChg chg="add mod">
          <ac:chgData name="ALEXANDRE" userId="734048d45b8f99b5" providerId="LiveId" clId="{7E5C6DC7-BFC6-4CF0-9AD1-0093FBA77BD2}" dt="2021-04-23T11:47:12.682" v="1981" actId="1076"/>
          <ac:picMkLst>
            <pc:docMk/>
            <pc:sldMk cId="1801979144" sldId="778"/>
            <ac:picMk id="3" creationId="{ECDA66AF-23D9-4E75-9860-9D0C606CAE27}"/>
          </ac:picMkLst>
        </pc:picChg>
        <pc:picChg chg="add mod">
          <ac:chgData name="ALEXANDRE" userId="734048d45b8f99b5" providerId="LiveId" clId="{7E5C6DC7-BFC6-4CF0-9AD1-0093FBA77BD2}" dt="2021-04-23T11:47:25.149" v="1983" actId="1076"/>
          <ac:picMkLst>
            <pc:docMk/>
            <pc:sldMk cId="1801979144" sldId="778"/>
            <ac:picMk id="5" creationId="{9A4FD2F5-E0CE-4221-9EF7-F7E63F973EF9}"/>
          </ac:picMkLst>
        </pc:picChg>
        <pc:picChg chg="del">
          <ac:chgData name="ALEXANDRE" userId="734048d45b8f99b5" providerId="LiveId" clId="{7E5C6DC7-BFC6-4CF0-9AD1-0093FBA77BD2}" dt="2021-04-23T11:47:10.196" v="1979" actId="478"/>
          <ac:picMkLst>
            <pc:docMk/>
            <pc:sldMk cId="1801979144" sldId="778"/>
            <ac:picMk id="52226" creationId="{C334C282-E201-4B90-ACFF-B59FD31F9201}"/>
          </ac:picMkLst>
        </pc:picChg>
      </pc:sldChg>
      <pc:sldChg chg="addSp delSp modSp add mod ord">
        <pc:chgData name="ALEXANDRE" userId="734048d45b8f99b5" providerId="LiveId" clId="{7E5C6DC7-BFC6-4CF0-9AD1-0093FBA77BD2}" dt="2021-04-23T11:48:09.740" v="1989"/>
        <pc:sldMkLst>
          <pc:docMk/>
          <pc:sldMk cId="1180114678" sldId="779"/>
        </pc:sldMkLst>
        <pc:picChg chg="del">
          <ac:chgData name="ALEXANDRE" userId="734048d45b8f99b5" providerId="LiveId" clId="{7E5C6DC7-BFC6-4CF0-9AD1-0093FBA77BD2}" dt="2021-04-23T11:47:30.087" v="1985" actId="478"/>
          <ac:picMkLst>
            <pc:docMk/>
            <pc:sldMk cId="1180114678" sldId="779"/>
            <ac:picMk id="3" creationId="{ECDA66AF-23D9-4E75-9860-9D0C606CAE27}"/>
          </ac:picMkLst>
        </pc:picChg>
        <pc:picChg chg="add mod">
          <ac:chgData name="ALEXANDRE" userId="734048d45b8f99b5" providerId="LiveId" clId="{7E5C6DC7-BFC6-4CF0-9AD1-0093FBA77BD2}" dt="2021-04-23T11:47:49.539" v="1987" actId="1076"/>
          <ac:picMkLst>
            <pc:docMk/>
            <pc:sldMk cId="1180114678" sldId="779"/>
            <ac:picMk id="4" creationId="{6CC3E5D5-C139-4CE6-8269-474B884B75BA}"/>
          </ac:picMkLst>
        </pc:picChg>
        <pc:picChg chg="del">
          <ac:chgData name="ALEXANDRE" userId="734048d45b8f99b5" providerId="LiveId" clId="{7E5C6DC7-BFC6-4CF0-9AD1-0093FBA77BD2}" dt="2021-04-23T11:47:30.087" v="1985" actId="478"/>
          <ac:picMkLst>
            <pc:docMk/>
            <pc:sldMk cId="1180114678" sldId="779"/>
            <ac:picMk id="5" creationId="{9A4FD2F5-E0CE-4221-9EF7-F7E63F973EF9}"/>
          </ac:picMkLst>
        </pc:picChg>
      </pc:sldChg>
      <pc:sldChg chg="del">
        <pc:chgData name="ALEXANDRE" userId="734048d45b8f99b5" providerId="LiveId" clId="{7E5C6DC7-BFC6-4CF0-9AD1-0093FBA77BD2}" dt="2021-04-23T09:44:58.661" v="10" actId="47"/>
        <pc:sldMkLst>
          <pc:docMk/>
          <pc:sldMk cId="3840325000" sldId="779"/>
        </pc:sldMkLst>
      </pc:sldChg>
      <pc:sldChg chg="addSp delSp modSp add mod">
        <pc:chgData name="ALEXANDRE" userId="734048d45b8f99b5" providerId="LiveId" clId="{7E5C6DC7-BFC6-4CF0-9AD1-0093FBA77BD2}" dt="2021-04-23T11:48:41.322" v="1996" actId="1076"/>
        <pc:sldMkLst>
          <pc:docMk/>
          <pc:sldMk cId="695717309" sldId="780"/>
        </pc:sldMkLst>
        <pc:picChg chg="add mod">
          <ac:chgData name="ALEXANDRE" userId="734048d45b8f99b5" providerId="LiveId" clId="{7E5C6DC7-BFC6-4CF0-9AD1-0093FBA77BD2}" dt="2021-04-23T11:48:27.944" v="1993" actId="1076"/>
          <ac:picMkLst>
            <pc:docMk/>
            <pc:sldMk cId="695717309" sldId="780"/>
            <ac:picMk id="3" creationId="{63E9425E-F49C-4B5E-836F-884782100C81}"/>
          </ac:picMkLst>
        </pc:picChg>
        <pc:picChg chg="del">
          <ac:chgData name="ALEXANDRE" userId="734048d45b8f99b5" providerId="LiveId" clId="{7E5C6DC7-BFC6-4CF0-9AD1-0093FBA77BD2}" dt="2021-04-23T11:48:25.744" v="1991" actId="478"/>
          <ac:picMkLst>
            <pc:docMk/>
            <pc:sldMk cId="695717309" sldId="780"/>
            <ac:picMk id="4" creationId="{6CC3E5D5-C139-4CE6-8269-474B884B75BA}"/>
          </ac:picMkLst>
        </pc:picChg>
        <pc:picChg chg="add mod">
          <ac:chgData name="ALEXANDRE" userId="734048d45b8f99b5" providerId="LiveId" clId="{7E5C6DC7-BFC6-4CF0-9AD1-0093FBA77BD2}" dt="2021-04-23T11:48:41.322" v="1996" actId="1076"/>
          <ac:picMkLst>
            <pc:docMk/>
            <pc:sldMk cId="695717309" sldId="780"/>
            <ac:picMk id="6" creationId="{4FCD7FE5-0702-4C7C-97B2-E6C595AF055D}"/>
          </ac:picMkLst>
        </pc:picChg>
      </pc:sldChg>
      <pc:sldChg chg="del">
        <pc:chgData name="ALEXANDRE" userId="734048d45b8f99b5" providerId="LiveId" clId="{7E5C6DC7-BFC6-4CF0-9AD1-0093FBA77BD2}" dt="2021-04-23T09:44:58.661" v="10" actId="47"/>
        <pc:sldMkLst>
          <pc:docMk/>
          <pc:sldMk cId="3558563996" sldId="780"/>
        </pc:sldMkLst>
      </pc:sldChg>
      <pc:sldChg chg="del">
        <pc:chgData name="ALEXANDRE" userId="734048d45b8f99b5" providerId="LiveId" clId="{7E5C6DC7-BFC6-4CF0-9AD1-0093FBA77BD2}" dt="2021-04-23T09:44:58.661" v="10" actId="47"/>
        <pc:sldMkLst>
          <pc:docMk/>
          <pc:sldMk cId="1152504404" sldId="781"/>
        </pc:sldMkLst>
      </pc:sldChg>
      <pc:sldChg chg="addSp delSp modSp add mod">
        <pc:chgData name="ALEXANDRE" userId="734048d45b8f99b5" providerId="LiveId" clId="{7E5C6DC7-BFC6-4CF0-9AD1-0093FBA77BD2}" dt="2021-04-23T11:50:23.739" v="2042" actId="1076"/>
        <pc:sldMkLst>
          <pc:docMk/>
          <pc:sldMk cId="1985110542" sldId="781"/>
        </pc:sldMkLst>
        <pc:spChg chg="mod">
          <ac:chgData name="ALEXANDRE" userId="734048d45b8f99b5" providerId="LiveId" clId="{7E5C6DC7-BFC6-4CF0-9AD1-0093FBA77BD2}" dt="2021-04-23T11:49:08.180" v="2030" actId="313"/>
          <ac:spMkLst>
            <pc:docMk/>
            <pc:sldMk cId="1985110542" sldId="781"/>
            <ac:spMk id="31749" creationId="{144FFF3F-32D1-4A7C-B663-4E6A6349C49F}"/>
          </ac:spMkLst>
        </pc:spChg>
        <pc:picChg chg="del">
          <ac:chgData name="ALEXANDRE" userId="734048d45b8f99b5" providerId="LiveId" clId="{7E5C6DC7-BFC6-4CF0-9AD1-0093FBA77BD2}" dt="2021-04-23T11:49:11.204" v="2031" actId="478"/>
          <ac:picMkLst>
            <pc:docMk/>
            <pc:sldMk cId="1985110542" sldId="781"/>
            <ac:picMk id="3" creationId="{63E9425E-F49C-4B5E-836F-884782100C81}"/>
          </ac:picMkLst>
        </pc:picChg>
        <pc:picChg chg="add mod">
          <ac:chgData name="ALEXANDRE" userId="734048d45b8f99b5" providerId="LiveId" clId="{7E5C6DC7-BFC6-4CF0-9AD1-0093FBA77BD2}" dt="2021-04-23T11:50:09.883" v="2038" actId="1076"/>
          <ac:picMkLst>
            <pc:docMk/>
            <pc:sldMk cId="1985110542" sldId="781"/>
            <ac:picMk id="4" creationId="{5D1E3330-FDA2-475C-B1DC-08DE8A6170EC}"/>
          </ac:picMkLst>
        </pc:picChg>
        <pc:picChg chg="del">
          <ac:chgData name="ALEXANDRE" userId="734048d45b8f99b5" providerId="LiveId" clId="{7E5C6DC7-BFC6-4CF0-9AD1-0093FBA77BD2}" dt="2021-04-23T11:49:11.204" v="2031" actId="478"/>
          <ac:picMkLst>
            <pc:docMk/>
            <pc:sldMk cId="1985110542" sldId="781"/>
            <ac:picMk id="6" creationId="{4FCD7FE5-0702-4C7C-97B2-E6C595AF055D}"/>
          </ac:picMkLst>
        </pc:picChg>
        <pc:picChg chg="add mod modCrop">
          <ac:chgData name="ALEXANDRE" userId="734048d45b8f99b5" providerId="LiveId" clId="{7E5C6DC7-BFC6-4CF0-9AD1-0093FBA77BD2}" dt="2021-04-23T11:50:09.883" v="2038" actId="1076"/>
          <ac:picMkLst>
            <pc:docMk/>
            <pc:sldMk cId="1985110542" sldId="781"/>
            <ac:picMk id="7" creationId="{8B899CE5-5989-42B4-B4EB-0857C11FC9E8}"/>
          </ac:picMkLst>
        </pc:picChg>
        <pc:picChg chg="add mod">
          <ac:chgData name="ALEXANDRE" userId="734048d45b8f99b5" providerId="LiveId" clId="{7E5C6DC7-BFC6-4CF0-9AD1-0093FBA77BD2}" dt="2021-04-23T11:50:12.296" v="2040" actId="1076"/>
          <ac:picMkLst>
            <pc:docMk/>
            <pc:sldMk cId="1985110542" sldId="781"/>
            <ac:picMk id="9" creationId="{69286A48-BB9A-43D5-8083-03DF547E874C}"/>
          </ac:picMkLst>
        </pc:picChg>
        <pc:picChg chg="add mod">
          <ac:chgData name="ALEXANDRE" userId="734048d45b8f99b5" providerId="LiveId" clId="{7E5C6DC7-BFC6-4CF0-9AD1-0093FBA77BD2}" dt="2021-04-23T11:50:23.739" v="2042" actId="1076"/>
          <ac:picMkLst>
            <pc:docMk/>
            <pc:sldMk cId="1985110542" sldId="781"/>
            <ac:picMk id="11" creationId="{16FD7C81-0337-4298-B191-C34CA1D7B41E}"/>
          </ac:picMkLst>
        </pc:picChg>
      </pc:sldChg>
      <pc:sldChg chg="del">
        <pc:chgData name="ALEXANDRE" userId="734048d45b8f99b5" providerId="LiveId" clId="{7E5C6DC7-BFC6-4CF0-9AD1-0093FBA77BD2}" dt="2021-04-23T09:44:58.661" v="10" actId="47"/>
        <pc:sldMkLst>
          <pc:docMk/>
          <pc:sldMk cId="1441500599" sldId="782"/>
        </pc:sldMkLst>
      </pc:sldChg>
      <pc:sldChg chg="modSp new mod">
        <pc:chgData name="ALEXANDRE" userId="734048d45b8f99b5" providerId="LiveId" clId="{7E5C6DC7-BFC6-4CF0-9AD1-0093FBA77BD2}" dt="2021-04-23T11:51:50.845" v="2059" actId="113"/>
        <pc:sldMkLst>
          <pc:docMk/>
          <pc:sldMk cId="2226363100" sldId="782"/>
        </pc:sldMkLst>
        <pc:spChg chg="mod">
          <ac:chgData name="ALEXANDRE" userId="734048d45b8f99b5" providerId="LiveId" clId="{7E5C6DC7-BFC6-4CF0-9AD1-0093FBA77BD2}" dt="2021-04-23T11:51:07.765" v="2045" actId="20577"/>
          <ac:spMkLst>
            <pc:docMk/>
            <pc:sldMk cId="2226363100" sldId="782"/>
            <ac:spMk id="2" creationId="{E9971E20-5AA1-483E-8D8D-3161230E5B14}"/>
          </ac:spMkLst>
        </pc:spChg>
        <pc:spChg chg="mod">
          <ac:chgData name="ALEXANDRE" userId="734048d45b8f99b5" providerId="LiveId" clId="{7E5C6DC7-BFC6-4CF0-9AD1-0093FBA77BD2}" dt="2021-04-23T11:51:50.845" v="2059" actId="113"/>
          <ac:spMkLst>
            <pc:docMk/>
            <pc:sldMk cId="2226363100" sldId="782"/>
            <ac:spMk id="3" creationId="{11244CA9-EC12-46B3-BCE7-A991D0EEAE83}"/>
          </ac:spMkLst>
        </pc:spChg>
      </pc:sldChg>
      <pc:sldChg chg="addSp modSp add mod">
        <pc:chgData name="ALEXANDRE" userId="734048d45b8f99b5" providerId="LiveId" clId="{7E5C6DC7-BFC6-4CF0-9AD1-0093FBA77BD2}" dt="2021-04-23T11:53:08.667" v="2076" actId="1076"/>
        <pc:sldMkLst>
          <pc:docMk/>
          <pc:sldMk cId="1608840861" sldId="783"/>
        </pc:sldMkLst>
        <pc:spChg chg="mod">
          <ac:chgData name="ALEXANDRE" userId="734048d45b8f99b5" providerId="LiveId" clId="{7E5C6DC7-BFC6-4CF0-9AD1-0093FBA77BD2}" dt="2021-04-23T11:52:52.716" v="2074" actId="27636"/>
          <ac:spMkLst>
            <pc:docMk/>
            <pc:sldMk cId="1608840861" sldId="783"/>
            <ac:spMk id="3" creationId="{11244CA9-EC12-46B3-BCE7-A991D0EEAE83}"/>
          </ac:spMkLst>
        </pc:spChg>
        <pc:picChg chg="add mod">
          <ac:chgData name="ALEXANDRE" userId="734048d45b8f99b5" providerId="LiveId" clId="{7E5C6DC7-BFC6-4CF0-9AD1-0093FBA77BD2}" dt="2021-04-23T11:53:08.667" v="2076" actId="1076"/>
          <ac:picMkLst>
            <pc:docMk/>
            <pc:sldMk cId="1608840861" sldId="783"/>
            <ac:picMk id="5" creationId="{12D146D6-1DF9-47B6-8B50-2F1F46348340}"/>
          </ac:picMkLst>
        </pc:picChg>
      </pc:sldChg>
      <pc:sldChg chg="del">
        <pc:chgData name="ALEXANDRE" userId="734048d45b8f99b5" providerId="LiveId" clId="{7E5C6DC7-BFC6-4CF0-9AD1-0093FBA77BD2}" dt="2021-04-23T09:44:58.661" v="10" actId="47"/>
        <pc:sldMkLst>
          <pc:docMk/>
          <pc:sldMk cId="2927772201" sldId="783"/>
        </pc:sldMkLst>
      </pc:sldChg>
      <pc:sldChg chg="addSp delSp modSp add mod">
        <pc:chgData name="ALEXANDRE" userId="734048d45b8f99b5" providerId="LiveId" clId="{7E5C6DC7-BFC6-4CF0-9AD1-0093FBA77BD2}" dt="2021-04-23T11:54:03.515" v="2093" actId="1076"/>
        <pc:sldMkLst>
          <pc:docMk/>
          <pc:sldMk cId="1724290882" sldId="784"/>
        </pc:sldMkLst>
        <pc:spChg chg="mod">
          <ac:chgData name="ALEXANDRE" userId="734048d45b8f99b5" providerId="LiveId" clId="{7E5C6DC7-BFC6-4CF0-9AD1-0093FBA77BD2}" dt="2021-04-23T11:53:44.240" v="2089" actId="6549"/>
          <ac:spMkLst>
            <pc:docMk/>
            <pc:sldMk cId="1724290882" sldId="784"/>
            <ac:spMk id="3" creationId="{11244CA9-EC12-46B3-BCE7-A991D0EEAE83}"/>
          </ac:spMkLst>
        </pc:spChg>
        <pc:picChg chg="del">
          <ac:chgData name="ALEXANDRE" userId="734048d45b8f99b5" providerId="LiveId" clId="{7E5C6DC7-BFC6-4CF0-9AD1-0093FBA77BD2}" dt="2021-04-23T11:53:40.574" v="2088" actId="478"/>
          <ac:picMkLst>
            <pc:docMk/>
            <pc:sldMk cId="1724290882" sldId="784"/>
            <ac:picMk id="5" creationId="{12D146D6-1DF9-47B6-8B50-2F1F46348340}"/>
          </ac:picMkLst>
        </pc:picChg>
        <pc:picChg chg="add mod">
          <ac:chgData name="ALEXANDRE" userId="734048d45b8f99b5" providerId="LiveId" clId="{7E5C6DC7-BFC6-4CF0-9AD1-0093FBA77BD2}" dt="2021-04-23T11:54:03.515" v="2093" actId="1076"/>
          <ac:picMkLst>
            <pc:docMk/>
            <pc:sldMk cId="1724290882" sldId="784"/>
            <ac:picMk id="6" creationId="{EE55043B-A815-433D-88B7-9E1129701928}"/>
          </ac:picMkLst>
        </pc:picChg>
      </pc:sldChg>
      <pc:sldChg chg="del">
        <pc:chgData name="ALEXANDRE" userId="734048d45b8f99b5" providerId="LiveId" clId="{7E5C6DC7-BFC6-4CF0-9AD1-0093FBA77BD2}" dt="2021-04-23T09:44:58.661" v="10" actId="47"/>
        <pc:sldMkLst>
          <pc:docMk/>
          <pc:sldMk cId="3189688361" sldId="784"/>
        </pc:sldMkLst>
      </pc:sldChg>
      <pc:sldChg chg="del">
        <pc:chgData name="ALEXANDRE" userId="734048d45b8f99b5" providerId="LiveId" clId="{7E5C6DC7-BFC6-4CF0-9AD1-0093FBA77BD2}" dt="2021-04-23T09:44:58.661" v="10" actId="47"/>
        <pc:sldMkLst>
          <pc:docMk/>
          <pc:sldMk cId="2511765755" sldId="785"/>
        </pc:sldMkLst>
      </pc:sldChg>
      <pc:sldChg chg="addSp delSp modSp add mod ord">
        <pc:chgData name="ALEXANDRE" userId="734048d45b8f99b5" providerId="LiveId" clId="{7E5C6DC7-BFC6-4CF0-9AD1-0093FBA77BD2}" dt="2021-04-23T17:02:29.798" v="2346" actId="113"/>
        <pc:sldMkLst>
          <pc:docMk/>
          <pc:sldMk cId="3103169104" sldId="785"/>
        </pc:sldMkLst>
        <pc:spChg chg="add del mod">
          <ac:chgData name="ALEXANDRE" userId="734048d45b8f99b5" providerId="LiveId" clId="{7E5C6DC7-BFC6-4CF0-9AD1-0093FBA77BD2}" dt="2021-04-23T14:26:03.868" v="2119" actId="478"/>
          <ac:spMkLst>
            <pc:docMk/>
            <pc:sldMk cId="3103169104" sldId="785"/>
            <ac:spMk id="5" creationId="{F2173E3D-F585-4803-B6BE-E707353B06C1}"/>
          </ac:spMkLst>
        </pc:spChg>
        <pc:spChg chg="mod">
          <ac:chgData name="ALEXANDRE" userId="734048d45b8f99b5" providerId="LiveId" clId="{7E5C6DC7-BFC6-4CF0-9AD1-0093FBA77BD2}" dt="2021-04-23T11:56:10.005" v="2104" actId="20577"/>
          <ac:spMkLst>
            <pc:docMk/>
            <pc:sldMk cId="3103169104" sldId="785"/>
            <ac:spMk id="43013" creationId="{B4139A0A-F115-4878-97CC-67E8BEAD17FD}"/>
          </ac:spMkLst>
        </pc:spChg>
        <pc:spChg chg="mod">
          <ac:chgData name="ALEXANDRE" userId="734048d45b8f99b5" providerId="LiveId" clId="{7E5C6DC7-BFC6-4CF0-9AD1-0093FBA77BD2}" dt="2021-04-23T17:02:29.798" v="2346" actId="113"/>
          <ac:spMkLst>
            <pc:docMk/>
            <pc:sldMk cId="3103169104" sldId="785"/>
            <ac:spMk id="43014" creationId="{8E7751CB-7469-4B14-B5EC-6311CBDA9089}"/>
          </ac:spMkLst>
        </pc:spChg>
      </pc:sldChg>
      <pc:sldChg chg="addSp delSp modSp add mod modAnim">
        <pc:chgData name="ALEXANDRE" userId="734048d45b8f99b5" providerId="LiveId" clId="{7E5C6DC7-BFC6-4CF0-9AD1-0093FBA77BD2}" dt="2021-04-23T11:57:11.807" v="2110" actId="1076"/>
        <pc:sldMkLst>
          <pc:docMk/>
          <pc:sldMk cId="461984639" sldId="786"/>
        </pc:sldMkLst>
        <pc:picChg chg="add mod">
          <ac:chgData name="ALEXANDRE" userId="734048d45b8f99b5" providerId="LiveId" clId="{7E5C6DC7-BFC6-4CF0-9AD1-0093FBA77BD2}" dt="2021-04-23T11:57:11.807" v="2110" actId="1076"/>
          <ac:picMkLst>
            <pc:docMk/>
            <pc:sldMk cId="461984639" sldId="786"/>
            <ac:picMk id="3" creationId="{A4D59AD4-187D-4BDE-A50C-721C8AB141DC}"/>
          </ac:picMkLst>
        </pc:picChg>
        <pc:picChg chg="del">
          <ac:chgData name="ALEXANDRE" userId="734048d45b8f99b5" providerId="LiveId" clId="{7E5C6DC7-BFC6-4CF0-9AD1-0093FBA77BD2}" dt="2021-04-23T11:57:08.705" v="2108" actId="478"/>
          <ac:picMkLst>
            <pc:docMk/>
            <pc:sldMk cId="461984639" sldId="786"/>
            <ac:picMk id="11" creationId="{92EDCE66-6AE4-4365-A1D3-2E0778759F4B}"/>
          </ac:picMkLst>
        </pc:picChg>
        <pc:picChg chg="del">
          <ac:chgData name="ALEXANDRE" userId="734048d45b8f99b5" providerId="LiveId" clId="{7E5C6DC7-BFC6-4CF0-9AD1-0093FBA77BD2}" dt="2021-04-23T11:57:08.705" v="2108" actId="478"/>
          <ac:picMkLst>
            <pc:docMk/>
            <pc:sldMk cId="461984639" sldId="786"/>
            <ac:picMk id="50180" creationId="{752F6D8F-4FD2-4CB4-98C9-86C6FD62842B}"/>
          </ac:picMkLst>
        </pc:picChg>
      </pc:sldChg>
      <pc:sldChg chg="del">
        <pc:chgData name="ALEXANDRE" userId="734048d45b8f99b5" providerId="LiveId" clId="{7E5C6DC7-BFC6-4CF0-9AD1-0093FBA77BD2}" dt="2021-04-23T09:44:58.661" v="10" actId="47"/>
        <pc:sldMkLst>
          <pc:docMk/>
          <pc:sldMk cId="1442856258" sldId="786"/>
        </pc:sldMkLst>
      </pc:sldChg>
      <pc:sldChg chg="add">
        <pc:chgData name="ALEXANDRE" userId="734048d45b8f99b5" providerId="LiveId" clId="{7E5C6DC7-BFC6-4CF0-9AD1-0093FBA77BD2}" dt="2021-04-23T11:57:22.413" v="2111" actId="2890"/>
        <pc:sldMkLst>
          <pc:docMk/>
          <pc:sldMk cId="1619650821" sldId="787"/>
        </pc:sldMkLst>
      </pc:sldChg>
      <pc:sldChg chg="del">
        <pc:chgData name="ALEXANDRE" userId="734048d45b8f99b5" providerId="LiveId" clId="{7E5C6DC7-BFC6-4CF0-9AD1-0093FBA77BD2}" dt="2021-04-23T09:44:58.661" v="10" actId="47"/>
        <pc:sldMkLst>
          <pc:docMk/>
          <pc:sldMk cId="4084786248" sldId="787"/>
        </pc:sldMkLst>
      </pc:sldChg>
      <pc:sldChg chg="addSp modSp add mod">
        <pc:chgData name="ALEXANDRE" userId="734048d45b8f99b5" providerId="LiveId" clId="{7E5C6DC7-BFC6-4CF0-9AD1-0093FBA77BD2}" dt="2021-04-23T17:02:41.229" v="2347" actId="113"/>
        <pc:sldMkLst>
          <pc:docMk/>
          <pc:sldMk cId="3144496658" sldId="788"/>
        </pc:sldMkLst>
        <pc:spChg chg="mod">
          <ac:chgData name="ALEXANDRE" userId="734048d45b8f99b5" providerId="LiveId" clId="{7E5C6DC7-BFC6-4CF0-9AD1-0093FBA77BD2}" dt="2021-04-23T17:02:41.229" v="2347" actId="113"/>
          <ac:spMkLst>
            <pc:docMk/>
            <pc:sldMk cId="3144496658" sldId="788"/>
            <ac:spMk id="43014" creationId="{8E7751CB-7469-4B14-B5EC-6311CBDA9089}"/>
          </ac:spMkLst>
        </pc:spChg>
        <pc:picChg chg="add mod">
          <ac:chgData name="ALEXANDRE" userId="734048d45b8f99b5" providerId="LiveId" clId="{7E5C6DC7-BFC6-4CF0-9AD1-0093FBA77BD2}" dt="2021-04-23T14:29:32.657" v="2144" actId="1076"/>
          <ac:picMkLst>
            <pc:docMk/>
            <pc:sldMk cId="3144496658" sldId="788"/>
            <ac:picMk id="3" creationId="{990E8951-CC99-4F5D-8785-78EB4EFE1A90}"/>
          </ac:picMkLst>
        </pc:picChg>
      </pc:sldChg>
      <pc:sldChg chg="del">
        <pc:chgData name="ALEXANDRE" userId="734048d45b8f99b5" providerId="LiveId" clId="{7E5C6DC7-BFC6-4CF0-9AD1-0093FBA77BD2}" dt="2021-04-23T09:44:58.661" v="10" actId="47"/>
        <pc:sldMkLst>
          <pc:docMk/>
          <pc:sldMk cId="3699792978" sldId="788"/>
        </pc:sldMkLst>
      </pc:sldChg>
      <pc:sldChg chg="addSp delSp modSp add mod modAnim">
        <pc:chgData name="ALEXANDRE" userId="734048d45b8f99b5" providerId="LiveId" clId="{7E5C6DC7-BFC6-4CF0-9AD1-0093FBA77BD2}" dt="2021-04-23T14:34:12.477" v="2220"/>
        <pc:sldMkLst>
          <pc:docMk/>
          <pc:sldMk cId="618013" sldId="789"/>
        </pc:sldMkLst>
        <pc:spChg chg="add del mod">
          <ac:chgData name="ALEXANDRE" userId="734048d45b8f99b5" providerId="LiveId" clId="{7E5C6DC7-BFC6-4CF0-9AD1-0093FBA77BD2}" dt="2021-04-23T14:30:15.359" v="2149" actId="478"/>
          <ac:spMkLst>
            <pc:docMk/>
            <pc:sldMk cId="618013" sldId="789"/>
            <ac:spMk id="4" creationId="{90881F8F-6395-42BE-9973-B67E6591220B}"/>
          </ac:spMkLst>
        </pc:spChg>
        <pc:spChg chg="add mod">
          <ac:chgData name="ALEXANDRE" userId="734048d45b8f99b5" providerId="LiveId" clId="{7E5C6DC7-BFC6-4CF0-9AD1-0093FBA77BD2}" dt="2021-04-23T14:33:42.573" v="2190" actId="1076"/>
          <ac:spMkLst>
            <pc:docMk/>
            <pc:sldMk cId="618013" sldId="789"/>
            <ac:spMk id="12" creationId="{BA581B0B-3BE6-4703-AF50-B970B921564D}"/>
          </ac:spMkLst>
        </pc:spChg>
        <pc:spChg chg="add del">
          <ac:chgData name="ALEXANDRE" userId="734048d45b8f99b5" providerId="LiveId" clId="{7E5C6DC7-BFC6-4CF0-9AD1-0093FBA77BD2}" dt="2021-04-23T14:32:04.882" v="2164"/>
          <ac:spMkLst>
            <pc:docMk/>
            <pc:sldMk cId="618013" sldId="789"/>
            <ac:spMk id="13" creationId="{295CE992-6C4E-4B93-A0DF-191B41163DB6}"/>
          </ac:spMkLst>
        </pc:spChg>
        <pc:spChg chg="add del">
          <ac:chgData name="ALEXANDRE" userId="734048d45b8f99b5" providerId="LiveId" clId="{7E5C6DC7-BFC6-4CF0-9AD1-0093FBA77BD2}" dt="2021-04-23T14:32:06.694" v="2166"/>
          <ac:spMkLst>
            <pc:docMk/>
            <pc:sldMk cId="618013" sldId="789"/>
            <ac:spMk id="14" creationId="{BCD95338-9E92-4A48-95F3-C18059D67217}"/>
          </ac:spMkLst>
        </pc:spChg>
        <pc:spChg chg="add mod">
          <ac:chgData name="ALEXANDRE" userId="734048d45b8f99b5" providerId="LiveId" clId="{7E5C6DC7-BFC6-4CF0-9AD1-0093FBA77BD2}" dt="2021-04-23T14:33:47.526" v="2192" actId="1076"/>
          <ac:spMkLst>
            <pc:docMk/>
            <pc:sldMk cId="618013" sldId="789"/>
            <ac:spMk id="18" creationId="{89D67189-5463-4535-B0FC-945E437D8BB9}"/>
          </ac:spMkLst>
        </pc:spChg>
        <pc:spChg chg="mod">
          <ac:chgData name="ALEXANDRE" userId="734048d45b8f99b5" providerId="LiveId" clId="{7E5C6DC7-BFC6-4CF0-9AD1-0093FBA77BD2}" dt="2021-04-23T14:29:54.854" v="2146"/>
          <ac:spMkLst>
            <pc:docMk/>
            <pc:sldMk cId="618013" sldId="789"/>
            <ac:spMk id="43013" creationId="{B4139A0A-F115-4878-97CC-67E8BEAD17FD}"/>
          </ac:spMkLst>
        </pc:spChg>
        <pc:spChg chg="del">
          <ac:chgData name="ALEXANDRE" userId="734048d45b8f99b5" providerId="LiveId" clId="{7E5C6DC7-BFC6-4CF0-9AD1-0093FBA77BD2}" dt="2021-04-23T14:30:12.082" v="2148" actId="478"/>
          <ac:spMkLst>
            <pc:docMk/>
            <pc:sldMk cId="618013" sldId="789"/>
            <ac:spMk id="43014" creationId="{8E7751CB-7469-4B14-B5EC-6311CBDA9089}"/>
          </ac:spMkLst>
        </pc:spChg>
        <pc:picChg chg="del">
          <ac:chgData name="ALEXANDRE" userId="734048d45b8f99b5" providerId="LiveId" clId="{7E5C6DC7-BFC6-4CF0-9AD1-0093FBA77BD2}" dt="2021-04-23T14:30:09.968" v="2147" actId="478"/>
          <ac:picMkLst>
            <pc:docMk/>
            <pc:sldMk cId="618013" sldId="789"/>
            <ac:picMk id="3" creationId="{990E8951-CC99-4F5D-8785-78EB4EFE1A90}"/>
          </ac:picMkLst>
        </pc:picChg>
        <pc:picChg chg="add mod">
          <ac:chgData name="ALEXANDRE" userId="734048d45b8f99b5" providerId="LiveId" clId="{7E5C6DC7-BFC6-4CF0-9AD1-0093FBA77BD2}" dt="2021-04-23T14:32:33.540" v="2174" actId="1076"/>
          <ac:picMkLst>
            <pc:docMk/>
            <pc:sldMk cId="618013" sldId="789"/>
            <ac:picMk id="6" creationId="{941F4D53-854C-4DF5-A30B-AF6ACF45DEFD}"/>
          </ac:picMkLst>
        </pc:picChg>
        <pc:picChg chg="add mod">
          <ac:chgData name="ALEXANDRE" userId="734048d45b8f99b5" providerId="LiveId" clId="{7E5C6DC7-BFC6-4CF0-9AD1-0093FBA77BD2}" dt="2021-04-23T14:33:40.640" v="2189" actId="1076"/>
          <ac:picMkLst>
            <pc:docMk/>
            <pc:sldMk cId="618013" sldId="789"/>
            <ac:picMk id="8" creationId="{F2871CE1-1007-4712-998D-6060A6BE7B6E}"/>
          </ac:picMkLst>
        </pc:picChg>
        <pc:picChg chg="add mod modCrop">
          <ac:chgData name="ALEXANDRE" userId="734048d45b8f99b5" providerId="LiveId" clId="{7E5C6DC7-BFC6-4CF0-9AD1-0093FBA77BD2}" dt="2021-04-23T14:33:45.008" v="2191" actId="1076"/>
          <ac:picMkLst>
            <pc:docMk/>
            <pc:sldMk cId="618013" sldId="789"/>
            <ac:picMk id="11" creationId="{C7B5D75C-CEBD-411C-B523-F618BFDF3362}"/>
          </ac:picMkLst>
        </pc:picChg>
        <pc:picChg chg="add mod">
          <ac:chgData name="ALEXANDRE" userId="734048d45b8f99b5" providerId="LiveId" clId="{7E5C6DC7-BFC6-4CF0-9AD1-0093FBA77BD2}" dt="2021-04-23T14:33:59.994" v="2215" actId="1076"/>
          <ac:picMkLst>
            <pc:docMk/>
            <pc:sldMk cId="618013" sldId="789"/>
            <ac:picMk id="17" creationId="{5D7D8FAA-E1AF-4FA1-B7DA-45D3059CA5B7}"/>
          </ac:picMkLst>
        </pc:picChg>
      </pc:sldChg>
      <pc:sldChg chg="del">
        <pc:chgData name="ALEXANDRE" userId="734048d45b8f99b5" providerId="LiveId" clId="{7E5C6DC7-BFC6-4CF0-9AD1-0093FBA77BD2}" dt="2021-04-23T09:44:58.661" v="10" actId="47"/>
        <pc:sldMkLst>
          <pc:docMk/>
          <pc:sldMk cId="2244396714" sldId="789"/>
        </pc:sldMkLst>
      </pc:sldChg>
      <pc:sldChg chg="addSp modSp new mod modNotesTx">
        <pc:chgData name="ALEXANDRE" userId="734048d45b8f99b5" providerId="LiveId" clId="{7E5C6DC7-BFC6-4CF0-9AD1-0093FBA77BD2}" dt="2021-04-23T14:35:39.921" v="2234"/>
        <pc:sldMkLst>
          <pc:docMk/>
          <pc:sldMk cId="222574267" sldId="790"/>
        </pc:sldMkLst>
        <pc:spChg chg="mod">
          <ac:chgData name="ALEXANDRE" userId="734048d45b8f99b5" providerId="LiveId" clId="{7E5C6DC7-BFC6-4CF0-9AD1-0093FBA77BD2}" dt="2021-04-23T14:34:41.547" v="2226" actId="20577"/>
          <ac:spMkLst>
            <pc:docMk/>
            <pc:sldMk cId="222574267" sldId="790"/>
            <ac:spMk id="2" creationId="{8CCDB9CB-4630-4AD6-BAD6-42DA58283A5E}"/>
          </ac:spMkLst>
        </pc:spChg>
        <pc:spChg chg="mod">
          <ac:chgData name="ALEXANDRE" userId="734048d45b8f99b5" providerId="LiveId" clId="{7E5C6DC7-BFC6-4CF0-9AD1-0093FBA77BD2}" dt="2021-04-23T14:35:05.972" v="2232" actId="20577"/>
          <ac:spMkLst>
            <pc:docMk/>
            <pc:sldMk cId="222574267" sldId="790"/>
            <ac:spMk id="3" creationId="{89EA4559-78D3-47BB-B188-32ED1E0196C8}"/>
          </ac:spMkLst>
        </pc:spChg>
        <pc:picChg chg="add mod">
          <ac:chgData name="ALEXANDRE" userId="734048d45b8f99b5" providerId="LiveId" clId="{7E5C6DC7-BFC6-4CF0-9AD1-0093FBA77BD2}" dt="2021-04-23T14:35:11.496" v="2233" actId="1076"/>
          <ac:picMkLst>
            <pc:docMk/>
            <pc:sldMk cId="222574267" sldId="790"/>
            <ac:picMk id="5" creationId="{0243766A-C0B6-45FB-A9EE-5C0FF9DE9A18}"/>
          </ac:picMkLst>
        </pc:picChg>
      </pc:sldChg>
      <pc:sldChg chg="del">
        <pc:chgData name="ALEXANDRE" userId="734048d45b8f99b5" providerId="LiveId" clId="{7E5C6DC7-BFC6-4CF0-9AD1-0093FBA77BD2}" dt="2021-04-23T09:44:58.661" v="10" actId="47"/>
        <pc:sldMkLst>
          <pc:docMk/>
          <pc:sldMk cId="2554966876" sldId="790"/>
        </pc:sldMkLst>
      </pc:sldChg>
      <pc:sldChg chg="del">
        <pc:chgData name="ALEXANDRE" userId="734048d45b8f99b5" providerId="LiveId" clId="{7E5C6DC7-BFC6-4CF0-9AD1-0093FBA77BD2}" dt="2021-04-23T09:44:58.661" v="10" actId="47"/>
        <pc:sldMkLst>
          <pc:docMk/>
          <pc:sldMk cId="2012978658" sldId="791"/>
        </pc:sldMkLst>
      </pc:sldChg>
      <pc:sldChg chg="delSp modSp add del mod ord">
        <pc:chgData name="ALEXANDRE" userId="734048d45b8f99b5" providerId="LiveId" clId="{7E5C6DC7-BFC6-4CF0-9AD1-0093FBA77BD2}" dt="2021-04-23T14:39:39.947" v="2255" actId="47"/>
        <pc:sldMkLst>
          <pc:docMk/>
          <pc:sldMk cId="3234281270" sldId="791"/>
        </pc:sldMkLst>
        <pc:spChg chg="del mod">
          <ac:chgData name="ALEXANDRE" userId="734048d45b8f99b5" providerId="LiveId" clId="{7E5C6DC7-BFC6-4CF0-9AD1-0093FBA77BD2}" dt="2021-04-23T14:39:13.434" v="2248" actId="478"/>
          <ac:spMkLst>
            <pc:docMk/>
            <pc:sldMk cId="3234281270" sldId="791"/>
            <ac:spMk id="4" creationId="{8E0460A8-67D5-4A4C-8A89-3E3393E77D2D}"/>
          </ac:spMkLst>
        </pc:spChg>
        <pc:spChg chg="del mod">
          <ac:chgData name="ALEXANDRE" userId="734048d45b8f99b5" providerId="LiveId" clId="{7E5C6DC7-BFC6-4CF0-9AD1-0093FBA77BD2}" dt="2021-04-23T14:39:13.434" v="2248" actId="478"/>
          <ac:spMkLst>
            <pc:docMk/>
            <pc:sldMk cId="3234281270" sldId="791"/>
            <ac:spMk id="5" creationId="{AD3962EB-0978-4ACF-BEAF-1F80FB7F518E}"/>
          </ac:spMkLst>
        </pc:spChg>
        <pc:spChg chg="del mod">
          <ac:chgData name="ALEXANDRE" userId="734048d45b8f99b5" providerId="LiveId" clId="{7E5C6DC7-BFC6-4CF0-9AD1-0093FBA77BD2}" dt="2021-04-23T14:39:13.434" v="2248" actId="478"/>
          <ac:spMkLst>
            <pc:docMk/>
            <pc:sldMk cId="3234281270" sldId="791"/>
            <ac:spMk id="6" creationId="{338F7DD5-94B0-489D-9BCD-4AAEA19585BA}"/>
          </ac:spMkLst>
        </pc:spChg>
        <pc:spChg chg="mod">
          <ac:chgData name="ALEXANDRE" userId="734048d45b8f99b5" providerId="LiveId" clId="{7E5C6DC7-BFC6-4CF0-9AD1-0093FBA77BD2}" dt="2021-04-23T14:39:15.915" v="2249" actId="1076"/>
          <ac:spMkLst>
            <pc:docMk/>
            <pc:sldMk cId="3234281270" sldId="791"/>
            <ac:spMk id="17413" creationId="{B6C02582-59DA-48C3-B295-BFB4F37C6490}"/>
          </ac:spMkLst>
        </pc:spChg>
        <pc:spChg chg="mod">
          <ac:chgData name="ALEXANDRE" userId="734048d45b8f99b5" providerId="LiveId" clId="{7E5C6DC7-BFC6-4CF0-9AD1-0093FBA77BD2}" dt="2021-04-23T14:39:17.796" v="2250" actId="1076"/>
          <ac:spMkLst>
            <pc:docMk/>
            <pc:sldMk cId="3234281270" sldId="791"/>
            <ac:spMk id="17414" creationId="{922D08E8-EABF-48E7-B340-044F49E6DD85}"/>
          </ac:spMkLst>
        </pc:spChg>
      </pc:sldChg>
      <pc:sldChg chg="addSp delSp modSp add mod">
        <pc:chgData name="ALEXANDRE" userId="734048d45b8f99b5" providerId="LiveId" clId="{7E5C6DC7-BFC6-4CF0-9AD1-0093FBA77BD2}" dt="2021-04-23T16:54:11.932" v="2270" actId="1076"/>
        <pc:sldMkLst>
          <pc:docMk/>
          <pc:sldMk cId="1730432437" sldId="792"/>
        </pc:sldMkLst>
        <pc:spChg chg="add del mod">
          <ac:chgData name="ALEXANDRE" userId="734048d45b8f99b5" providerId="LiveId" clId="{7E5C6DC7-BFC6-4CF0-9AD1-0093FBA77BD2}" dt="2021-04-23T16:53:23.959" v="2259" actId="478"/>
          <ac:spMkLst>
            <pc:docMk/>
            <pc:sldMk cId="1730432437" sldId="792"/>
            <ac:spMk id="3" creationId="{1BFD1FAA-F1A9-4ACB-9B01-11AE62A912B0}"/>
          </ac:spMkLst>
        </pc:spChg>
        <pc:spChg chg="mod">
          <ac:chgData name="ALEXANDRE" userId="734048d45b8f99b5" providerId="LiveId" clId="{7E5C6DC7-BFC6-4CF0-9AD1-0093FBA77BD2}" dt="2021-04-23T16:54:09.981" v="2269" actId="14100"/>
          <ac:spMkLst>
            <pc:docMk/>
            <pc:sldMk cId="1730432437" sldId="792"/>
            <ac:spMk id="21506" creationId="{07B3F816-1C97-4584-BD25-563C3568593B}"/>
          </ac:spMkLst>
        </pc:spChg>
        <pc:spChg chg="del">
          <ac:chgData name="ALEXANDRE" userId="734048d45b8f99b5" providerId="LiveId" clId="{7E5C6DC7-BFC6-4CF0-9AD1-0093FBA77BD2}" dt="2021-04-23T16:53:21.359" v="2258" actId="478"/>
          <ac:spMkLst>
            <pc:docMk/>
            <pc:sldMk cId="1730432437" sldId="792"/>
            <ac:spMk id="21507" creationId="{89EE32B4-5A79-4194-9A33-EE7BED38991A}"/>
          </ac:spMkLst>
        </pc:spChg>
        <pc:picChg chg="add del mod">
          <ac:chgData name="ALEXANDRE" userId="734048d45b8f99b5" providerId="LiveId" clId="{7E5C6DC7-BFC6-4CF0-9AD1-0093FBA77BD2}" dt="2021-04-23T16:53:55.516" v="2264" actId="478"/>
          <ac:picMkLst>
            <pc:docMk/>
            <pc:sldMk cId="1730432437" sldId="792"/>
            <ac:picMk id="1026" creationId="{732A5F35-D501-48B6-B4E1-BF0F32DDF015}"/>
          </ac:picMkLst>
        </pc:picChg>
        <pc:picChg chg="add mod">
          <ac:chgData name="ALEXANDRE" userId="734048d45b8f99b5" providerId="LiveId" clId="{7E5C6DC7-BFC6-4CF0-9AD1-0093FBA77BD2}" dt="2021-04-23T16:54:11.932" v="2270" actId="1076"/>
          <ac:picMkLst>
            <pc:docMk/>
            <pc:sldMk cId="1730432437" sldId="792"/>
            <ac:picMk id="1028" creationId="{FEB514CD-94AE-41CE-BE21-E6AD79C3C1D5}"/>
          </ac:picMkLst>
        </pc:picChg>
      </pc:sldChg>
      <pc:sldChg chg="del">
        <pc:chgData name="ALEXANDRE" userId="734048d45b8f99b5" providerId="LiveId" clId="{7E5C6DC7-BFC6-4CF0-9AD1-0093FBA77BD2}" dt="2021-04-23T09:44:58.661" v="10" actId="47"/>
        <pc:sldMkLst>
          <pc:docMk/>
          <pc:sldMk cId="3623051985" sldId="792"/>
        </pc:sldMkLst>
      </pc:sldChg>
      <pc:sldChg chg="del">
        <pc:chgData name="ALEXANDRE" userId="734048d45b8f99b5" providerId="LiveId" clId="{7E5C6DC7-BFC6-4CF0-9AD1-0093FBA77BD2}" dt="2021-04-23T09:44:58.661" v="10" actId="47"/>
        <pc:sldMkLst>
          <pc:docMk/>
          <pc:sldMk cId="4170808219" sldId="793"/>
        </pc:sldMkLst>
      </pc:sldChg>
      <pc:sldChg chg="del">
        <pc:chgData name="ALEXANDRE" userId="734048d45b8f99b5" providerId="LiveId" clId="{7E5C6DC7-BFC6-4CF0-9AD1-0093FBA77BD2}" dt="2021-04-23T09:44:58.661" v="10" actId="47"/>
        <pc:sldMkLst>
          <pc:docMk/>
          <pc:sldMk cId="3372614466" sldId="794"/>
        </pc:sldMkLst>
      </pc:sldChg>
      <pc:sldChg chg="del">
        <pc:chgData name="ALEXANDRE" userId="734048d45b8f99b5" providerId="LiveId" clId="{7E5C6DC7-BFC6-4CF0-9AD1-0093FBA77BD2}" dt="2021-04-23T09:44:58.661" v="10" actId="47"/>
        <pc:sldMkLst>
          <pc:docMk/>
          <pc:sldMk cId="1927451918" sldId="795"/>
        </pc:sldMkLst>
      </pc:sldChg>
      <pc:sldChg chg="del">
        <pc:chgData name="ALEXANDRE" userId="734048d45b8f99b5" providerId="LiveId" clId="{7E5C6DC7-BFC6-4CF0-9AD1-0093FBA77BD2}" dt="2021-04-23T09:44:58.661" v="10" actId="47"/>
        <pc:sldMkLst>
          <pc:docMk/>
          <pc:sldMk cId="1232539779" sldId="796"/>
        </pc:sldMkLst>
      </pc:sldChg>
      <pc:sldChg chg="del">
        <pc:chgData name="ALEXANDRE" userId="734048d45b8f99b5" providerId="LiveId" clId="{7E5C6DC7-BFC6-4CF0-9AD1-0093FBA77BD2}" dt="2021-04-23T09:44:58.661" v="10" actId="47"/>
        <pc:sldMkLst>
          <pc:docMk/>
          <pc:sldMk cId="798210439" sldId="797"/>
        </pc:sldMkLst>
      </pc:sldChg>
      <pc:sldChg chg="del">
        <pc:chgData name="ALEXANDRE" userId="734048d45b8f99b5" providerId="LiveId" clId="{7E5C6DC7-BFC6-4CF0-9AD1-0093FBA77BD2}" dt="2021-04-23T09:44:58.661" v="10" actId="47"/>
        <pc:sldMkLst>
          <pc:docMk/>
          <pc:sldMk cId="131298045" sldId="798"/>
        </pc:sldMkLst>
      </pc:sldChg>
      <pc:sldChg chg="del">
        <pc:chgData name="ALEXANDRE" userId="734048d45b8f99b5" providerId="LiveId" clId="{7E5C6DC7-BFC6-4CF0-9AD1-0093FBA77BD2}" dt="2021-04-23T09:44:58.661" v="10" actId="47"/>
        <pc:sldMkLst>
          <pc:docMk/>
          <pc:sldMk cId="2396151797" sldId="799"/>
        </pc:sldMkLst>
      </pc:sldChg>
      <pc:sldChg chg="del">
        <pc:chgData name="ALEXANDRE" userId="734048d45b8f99b5" providerId="LiveId" clId="{7E5C6DC7-BFC6-4CF0-9AD1-0093FBA77BD2}" dt="2021-04-23T09:44:58.661" v="10" actId="47"/>
        <pc:sldMkLst>
          <pc:docMk/>
          <pc:sldMk cId="1670078133" sldId="800"/>
        </pc:sldMkLst>
      </pc:sldChg>
    </pc:docChg>
  </pc:docChgLst>
  <pc:docChgLst>
    <pc:chgData name="ALEXANDRE" userId="734048d45b8f99b5" providerId="LiveId" clId="{890CAD91-C4BE-4DDA-BB1C-A77B335A8988}"/>
    <pc:docChg chg="undo custSel addSld delSld modSld sldOrd">
      <pc:chgData name="ALEXANDRE" userId="734048d45b8f99b5" providerId="LiveId" clId="{890CAD91-C4BE-4DDA-BB1C-A77B335A8988}" dt="2021-05-14T13:59:32.116" v="993" actId="47"/>
      <pc:docMkLst>
        <pc:docMk/>
      </pc:docMkLst>
      <pc:sldChg chg="del">
        <pc:chgData name="ALEXANDRE" userId="734048d45b8f99b5" providerId="LiveId" clId="{890CAD91-C4BE-4DDA-BB1C-A77B335A8988}" dt="2021-05-11T14:12:50.235" v="9" actId="47"/>
        <pc:sldMkLst>
          <pc:docMk/>
          <pc:sldMk cId="3290188060" sldId="290"/>
        </pc:sldMkLst>
      </pc:sldChg>
      <pc:sldChg chg="del">
        <pc:chgData name="ALEXANDRE" userId="734048d45b8f99b5" providerId="LiveId" clId="{890CAD91-C4BE-4DDA-BB1C-A77B335A8988}" dt="2021-05-11T14:45:01.854" v="304" actId="47"/>
        <pc:sldMkLst>
          <pc:docMk/>
          <pc:sldMk cId="0" sldId="415"/>
        </pc:sldMkLst>
      </pc:sldChg>
      <pc:sldChg chg="addSp delSp modSp mod">
        <pc:chgData name="ALEXANDRE" userId="734048d45b8f99b5" providerId="LiveId" clId="{890CAD91-C4BE-4DDA-BB1C-A77B335A8988}" dt="2021-05-11T14:15:39.507" v="35" actId="403"/>
        <pc:sldMkLst>
          <pc:docMk/>
          <pc:sldMk cId="0" sldId="417"/>
        </pc:sldMkLst>
        <pc:spChg chg="del">
          <ac:chgData name="ALEXANDRE" userId="734048d45b8f99b5" providerId="LiveId" clId="{890CAD91-C4BE-4DDA-BB1C-A77B335A8988}" dt="2021-05-11T14:13:55.287" v="14" actId="478"/>
          <ac:spMkLst>
            <pc:docMk/>
            <pc:sldMk cId="0" sldId="417"/>
            <ac:spMk id="5" creationId="{6EF55910-7EB1-40E4-ADC3-BBFB32714FC2}"/>
          </ac:spMkLst>
        </pc:spChg>
        <pc:spChg chg="del">
          <ac:chgData name="ALEXANDRE" userId="734048d45b8f99b5" providerId="LiveId" clId="{890CAD91-C4BE-4DDA-BB1C-A77B335A8988}" dt="2021-05-11T14:13:55.287" v="14" actId="478"/>
          <ac:spMkLst>
            <pc:docMk/>
            <pc:sldMk cId="0" sldId="417"/>
            <ac:spMk id="6" creationId="{02B02303-CDFD-41D8-A195-6791B47031EB}"/>
          </ac:spMkLst>
        </pc:spChg>
        <pc:spChg chg="del">
          <ac:chgData name="ALEXANDRE" userId="734048d45b8f99b5" providerId="LiveId" clId="{890CAD91-C4BE-4DDA-BB1C-A77B335A8988}" dt="2021-05-11T14:13:55.287" v="14" actId="478"/>
          <ac:spMkLst>
            <pc:docMk/>
            <pc:sldMk cId="0" sldId="417"/>
            <ac:spMk id="7" creationId="{407A6F83-BCF6-49D6-8FA5-96F1631B8445}"/>
          </ac:spMkLst>
        </pc:spChg>
        <pc:spChg chg="mod">
          <ac:chgData name="ALEXANDRE" userId="734048d45b8f99b5" providerId="LiveId" clId="{890CAD91-C4BE-4DDA-BB1C-A77B335A8988}" dt="2021-05-11T14:15:39.507" v="35" actId="403"/>
          <ac:spMkLst>
            <pc:docMk/>
            <pc:sldMk cId="0" sldId="417"/>
            <ac:spMk id="15366" creationId="{8B3ABD28-68E1-4D62-B18A-4F4288EBD8DB}"/>
          </ac:spMkLst>
        </pc:spChg>
        <pc:picChg chg="del mod">
          <ac:chgData name="ALEXANDRE" userId="734048d45b8f99b5" providerId="LiveId" clId="{890CAD91-C4BE-4DDA-BB1C-A77B335A8988}" dt="2021-05-11T14:14:27.530" v="16" actId="478"/>
          <ac:picMkLst>
            <pc:docMk/>
            <pc:sldMk cId="0" sldId="417"/>
            <ac:picMk id="15367" creationId="{A4302B83-4235-4EE7-9C91-01D29198BA8E}"/>
          </ac:picMkLst>
        </pc:picChg>
        <pc:picChg chg="add mod">
          <ac:chgData name="ALEXANDRE" userId="734048d45b8f99b5" providerId="LiveId" clId="{890CAD91-C4BE-4DDA-BB1C-A77B335A8988}" dt="2021-05-11T14:14:31.294" v="18" actId="1076"/>
          <ac:picMkLst>
            <pc:docMk/>
            <pc:sldMk cId="0" sldId="417"/>
            <ac:picMk id="33794" creationId="{88611F13-DC75-4AC5-9792-915F2A882C4E}"/>
          </ac:picMkLst>
        </pc:picChg>
      </pc:sldChg>
      <pc:sldChg chg="addSp delSp modSp mod">
        <pc:chgData name="ALEXANDRE" userId="734048d45b8f99b5" providerId="LiveId" clId="{890CAD91-C4BE-4DDA-BB1C-A77B335A8988}" dt="2021-05-11T14:16:12.494" v="43" actId="478"/>
        <pc:sldMkLst>
          <pc:docMk/>
          <pc:sldMk cId="0" sldId="418"/>
        </pc:sldMkLst>
        <pc:spChg chg="del">
          <ac:chgData name="ALEXANDRE" userId="734048d45b8f99b5" providerId="LiveId" clId="{890CAD91-C4BE-4DDA-BB1C-A77B335A8988}" dt="2021-05-11T14:16:12.494" v="43" actId="478"/>
          <ac:spMkLst>
            <pc:docMk/>
            <pc:sldMk cId="0" sldId="418"/>
            <ac:spMk id="5" creationId="{30DE2D7D-598B-4C27-A4E7-CBBCB3C94A50}"/>
          </ac:spMkLst>
        </pc:spChg>
        <pc:spChg chg="del">
          <ac:chgData name="ALEXANDRE" userId="734048d45b8f99b5" providerId="LiveId" clId="{890CAD91-C4BE-4DDA-BB1C-A77B335A8988}" dt="2021-05-11T14:16:12.494" v="43" actId="478"/>
          <ac:spMkLst>
            <pc:docMk/>
            <pc:sldMk cId="0" sldId="418"/>
            <ac:spMk id="6" creationId="{52D26B84-67B4-4D77-BE60-AD4531E4980C}"/>
          </ac:spMkLst>
        </pc:spChg>
        <pc:spChg chg="del">
          <ac:chgData name="ALEXANDRE" userId="734048d45b8f99b5" providerId="LiveId" clId="{890CAD91-C4BE-4DDA-BB1C-A77B335A8988}" dt="2021-05-11T14:16:12.494" v="43" actId="478"/>
          <ac:spMkLst>
            <pc:docMk/>
            <pc:sldMk cId="0" sldId="418"/>
            <ac:spMk id="7" creationId="{D0E72345-C7FF-4E74-9513-2E7958785EFF}"/>
          </ac:spMkLst>
        </pc:spChg>
        <pc:spChg chg="mod">
          <ac:chgData name="ALEXANDRE" userId="734048d45b8f99b5" providerId="LiveId" clId="{890CAD91-C4BE-4DDA-BB1C-A77B335A8988}" dt="2021-05-11T14:15:44.425" v="36" actId="1076"/>
          <ac:spMkLst>
            <pc:docMk/>
            <pc:sldMk cId="0" sldId="418"/>
            <ac:spMk id="16390" creationId="{93FD0D19-6990-4325-8736-C94F64E9E819}"/>
          </ac:spMkLst>
        </pc:spChg>
        <pc:picChg chg="del">
          <ac:chgData name="ALEXANDRE" userId="734048d45b8f99b5" providerId="LiveId" clId="{890CAD91-C4BE-4DDA-BB1C-A77B335A8988}" dt="2021-05-11T14:14:38.462" v="19" actId="478"/>
          <ac:picMkLst>
            <pc:docMk/>
            <pc:sldMk cId="0" sldId="418"/>
            <ac:picMk id="16391" creationId="{9697D73C-A85E-4380-A236-531233D52311}"/>
          </ac:picMkLst>
        </pc:picChg>
        <pc:picChg chg="add mod">
          <ac:chgData name="ALEXANDRE" userId="734048d45b8f99b5" providerId="LiveId" clId="{890CAD91-C4BE-4DDA-BB1C-A77B335A8988}" dt="2021-05-11T14:15:02.372" v="22" actId="1076"/>
          <ac:picMkLst>
            <pc:docMk/>
            <pc:sldMk cId="0" sldId="418"/>
            <ac:picMk id="31746" creationId="{9AC9B58E-5457-433E-B795-B6D410F50A7B}"/>
          </ac:picMkLst>
        </pc:picChg>
      </pc:sldChg>
      <pc:sldChg chg="modSp mod">
        <pc:chgData name="ALEXANDRE" userId="734048d45b8f99b5" providerId="LiveId" clId="{890CAD91-C4BE-4DDA-BB1C-A77B335A8988}" dt="2021-05-11T14:16:04.643" v="42" actId="123"/>
        <pc:sldMkLst>
          <pc:docMk/>
          <pc:sldMk cId="0" sldId="419"/>
        </pc:sldMkLst>
        <pc:spChg chg="mod">
          <ac:chgData name="ALEXANDRE" userId="734048d45b8f99b5" providerId="LiveId" clId="{890CAD91-C4BE-4DDA-BB1C-A77B335A8988}" dt="2021-05-11T14:16:04.643" v="42" actId="123"/>
          <ac:spMkLst>
            <pc:docMk/>
            <pc:sldMk cId="0" sldId="419"/>
            <ac:spMk id="17411" creationId="{BA73B687-36C0-4415-A5AF-48707B2B5D0C}"/>
          </ac:spMkLst>
        </pc:spChg>
      </pc:sldChg>
      <pc:sldChg chg="delSp modSp mod">
        <pc:chgData name="ALEXANDRE" userId="734048d45b8f99b5" providerId="LiveId" clId="{890CAD91-C4BE-4DDA-BB1C-A77B335A8988}" dt="2021-05-11T14:21:58.515" v="52" actId="14100"/>
        <pc:sldMkLst>
          <pc:docMk/>
          <pc:sldMk cId="0" sldId="420"/>
        </pc:sldMkLst>
        <pc:spChg chg="del">
          <ac:chgData name="ALEXANDRE" userId="734048d45b8f99b5" providerId="LiveId" clId="{890CAD91-C4BE-4DDA-BB1C-A77B335A8988}" dt="2021-05-11T14:16:24.169" v="44" actId="478"/>
          <ac:spMkLst>
            <pc:docMk/>
            <pc:sldMk cId="0" sldId="420"/>
            <ac:spMk id="6" creationId="{3C79978D-1A06-4954-8E78-CA4CFD006120}"/>
          </ac:spMkLst>
        </pc:spChg>
        <pc:spChg chg="del">
          <ac:chgData name="ALEXANDRE" userId="734048d45b8f99b5" providerId="LiveId" clId="{890CAD91-C4BE-4DDA-BB1C-A77B335A8988}" dt="2021-05-11T14:16:24.169" v="44" actId="478"/>
          <ac:spMkLst>
            <pc:docMk/>
            <pc:sldMk cId="0" sldId="420"/>
            <ac:spMk id="7" creationId="{42C49928-F859-4EDC-9957-9AAAE5F7F360}"/>
          </ac:spMkLst>
        </pc:spChg>
        <pc:spChg chg="del">
          <ac:chgData name="ALEXANDRE" userId="734048d45b8f99b5" providerId="LiveId" clId="{890CAD91-C4BE-4DDA-BB1C-A77B335A8988}" dt="2021-05-11T14:16:24.169" v="44" actId="478"/>
          <ac:spMkLst>
            <pc:docMk/>
            <pc:sldMk cId="0" sldId="420"/>
            <ac:spMk id="8" creationId="{9CDC0CF9-9EEB-4765-847D-5A5D3ED82E2C}"/>
          </ac:spMkLst>
        </pc:spChg>
        <pc:spChg chg="mod">
          <ac:chgData name="ALEXANDRE" userId="734048d45b8f99b5" providerId="LiveId" clId="{890CAD91-C4BE-4DDA-BB1C-A77B335A8988}" dt="2021-05-11T14:16:27.170" v="45" actId="1076"/>
          <ac:spMkLst>
            <pc:docMk/>
            <pc:sldMk cId="0" sldId="420"/>
            <ac:spMk id="18437" creationId="{ED73B66A-2BC9-4C0E-8AB5-22AEF11A7C8C}"/>
          </ac:spMkLst>
        </pc:spChg>
        <pc:spChg chg="del mod">
          <ac:chgData name="ALEXANDRE" userId="734048d45b8f99b5" providerId="LiveId" clId="{890CAD91-C4BE-4DDA-BB1C-A77B335A8988}" dt="2021-05-11T14:21:53.012" v="50" actId="478"/>
          <ac:spMkLst>
            <pc:docMk/>
            <pc:sldMk cId="0" sldId="420"/>
            <ac:spMk id="18438" creationId="{FABC2D10-3DB0-4D37-8203-3D71BAC7AE82}"/>
          </ac:spMkLst>
        </pc:spChg>
        <pc:spChg chg="mod">
          <ac:chgData name="ALEXANDRE" userId="734048d45b8f99b5" providerId="LiveId" clId="{890CAD91-C4BE-4DDA-BB1C-A77B335A8988}" dt="2021-05-11T14:21:58.515" v="52" actId="14100"/>
          <ac:spMkLst>
            <pc:docMk/>
            <pc:sldMk cId="0" sldId="420"/>
            <ac:spMk id="18439" creationId="{707570BE-E439-47BD-8CF2-CCFD67F5E624}"/>
          </ac:spMkLst>
        </pc:spChg>
        <pc:picChg chg="mod">
          <ac:chgData name="ALEXANDRE" userId="734048d45b8f99b5" providerId="LiveId" clId="{890CAD91-C4BE-4DDA-BB1C-A77B335A8988}" dt="2021-05-11T14:21:55.969" v="51" actId="14100"/>
          <ac:picMkLst>
            <pc:docMk/>
            <pc:sldMk cId="0" sldId="420"/>
            <ac:picMk id="18440" creationId="{473D655C-DA36-4AB9-A484-705546EF0017}"/>
          </ac:picMkLst>
        </pc:picChg>
      </pc:sldChg>
      <pc:sldChg chg="addSp delSp modSp mod">
        <pc:chgData name="ALEXANDRE" userId="734048d45b8f99b5" providerId="LiveId" clId="{890CAD91-C4BE-4DDA-BB1C-A77B335A8988}" dt="2021-05-11T14:23:52.664" v="75" actId="478"/>
        <pc:sldMkLst>
          <pc:docMk/>
          <pc:sldMk cId="0" sldId="421"/>
        </pc:sldMkLst>
        <pc:spChg chg="del">
          <ac:chgData name="ALEXANDRE" userId="734048d45b8f99b5" providerId="LiveId" clId="{890CAD91-C4BE-4DDA-BB1C-A77B335A8988}" dt="2021-05-11T14:23:52.664" v="75" actId="478"/>
          <ac:spMkLst>
            <pc:docMk/>
            <pc:sldMk cId="0" sldId="421"/>
            <ac:spMk id="5" creationId="{6A9B1293-9DA0-4F1A-A141-1A0C00331E9D}"/>
          </ac:spMkLst>
        </pc:spChg>
        <pc:spChg chg="del">
          <ac:chgData name="ALEXANDRE" userId="734048d45b8f99b5" providerId="LiveId" clId="{890CAD91-C4BE-4DDA-BB1C-A77B335A8988}" dt="2021-05-11T14:23:52.664" v="75" actId="478"/>
          <ac:spMkLst>
            <pc:docMk/>
            <pc:sldMk cId="0" sldId="421"/>
            <ac:spMk id="6" creationId="{F3E7B1B5-F0A6-42AA-ABEC-F5E29D4ACCAC}"/>
          </ac:spMkLst>
        </pc:spChg>
        <pc:spChg chg="del">
          <ac:chgData name="ALEXANDRE" userId="734048d45b8f99b5" providerId="LiveId" clId="{890CAD91-C4BE-4DDA-BB1C-A77B335A8988}" dt="2021-05-11T14:23:52.664" v="75" actId="478"/>
          <ac:spMkLst>
            <pc:docMk/>
            <pc:sldMk cId="0" sldId="421"/>
            <ac:spMk id="7" creationId="{F712A330-A1A5-436B-A498-EA1D657ECBD2}"/>
          </ac:spMkLst>
        </pc:spChg>
        <pc:spChg chg="mod">
          <ac:chgData name="ALEXANDRE" userId="734048d45b8f99b5" providerId="LiveId" clId="{890CAD91-C4BE-4DDA-BB1C-A77B335A8988}" dt="2021-05-11T14:23:29.419" v="70" actId="1076"/>
          <ac:spMkLst>
            <pc:docMk/>
            <pc:sldMk cId="0" sldId="421"/>
            <ac:spMk id="19461" creationId="{9A1888F1-2DDD-4B7F-B1C5-AE0A5A7DB271}"/>
          </ac:spMkLst>
        </pc:spChg>
        <pc:spChg chg="mod">
          <ac:chgData name="ALEXANDRE" userId="734048d45b8f99b5" providerId="LiveId" clId="{890CAD91-C4BE-4DDA-BB1C-A77B335A8988}" dt="2021-05-11T14:23:20.577" v="68" actId="1076"/>
          <ac:spMkLst>
            <pc:docMk/>
            <pc:sldMk cId="0" sldId="421"/>
            <ac:spMk id="19462" creationId="{087BFB53-1615-4712-AF70-BA90F173294C}"/>
          </ac:spMkLst>
        </pc:spChg>
        <pc:picChg chg="del">
          <ac:chgData name="ALEXANDRE" userId="734048d45b8f99b5" providerId="LiveId" clId="{890CAD91-C4BE-4DDA-BB1C-A77B335A8988}" dt="2021-05-11T14:22:33.414" v="53" actId="478"/>
          <ac:picMkLst>
            <pc:docMk/>
            <pc:sldMk cId="0" sldId="421"/>
            <ac:picMk id="19463" creationId="{0BAE46AE-2C07-4D5D-9779-59E63F67808A}"/>
          </ac:picMkLst>
        </pc:picChg>
        <pc:picChg chg="add mod">
          <ac:chgData name="ALEXANDRE" userId="734048d45b8f99b5" providerId="LiveId" clId="{890CAD91-C4BE-4DDA-BB1C-A77B335A8988}" dt="2021-05-11T14:23:17.743" v="67" actId="1076"/>
          <ac:picMkLst>
            <pc:docMk/>
            <pc:sldMk cId="0" sldId="421"/>
            <ac:picMk id="27650" creationId="{0B911A37-9FDC-47B2-98A8-0467DD8A8D0D}"/>
          </ac:picMkLst>
        </pc:picChg>
      </pc:sldChg>
      <pc:sldChg chg="addSp delSp modSp mod">
        <pc:chgData name="ALEXANDRE" userId="734048d45b8f99b5" providerId="LiveId" clId="{890CAD91-C4BE-4DDA-BB1C-A77B335A8988}" dt="2021-05-11T14:23:48.708" v="74" actId="478"/>
        <pc:sldMkLst>
          <pc:docMk/>
          <pc:sldMk cId="0" sldId="422"/>
        </pc:sldMkLst>
        <pc:spChg chg="del">
          <ac:chgData name="ALEXANDRE" userId="734048d45b8f99b5" providerId="LiveId" clId="{890CAD91-C4BE-4DDA-BB1C-A77B335A8988}" dt="2021-05-11T14:23:48.708" v="74" actId="478"/>
          <ac:spMkLst>
            <pc:docMk/>
            <pc:sldMk cId="0" sldId="422"/>
            <ac:spMk id="5" creationId="{918D8ECF-FBA0-481D-ADF1-722AAFA4113F}"/>
          </ac:spMkLst>
        </pc:spChg>
        <pc:spChg chg="del">
          <ac:chgData name="ALEXANDRE" userId="734048d45b8f99b5" providerId="LiveId" clId="{890CAD91-C4BE-4DDA-BB1C-A77B335A8988}" dt="2021-05-11T14:23:48.708" v="74" actId="478"/>
          <ac:spMkLst>
            <pc:docMk/>
            <pc:sldMk cId="0" sldId="422"/>
            <ac:spMk id="6" creationId="{8197FEF4-2B3B-4252-83B3-3B40826BBFB6}"/>
          </ac:spMkLst>
        </pc:spChg>
        <pc:spChg chg="del">
          <ac:chgData name="ALEXANDRE" userId="734048d45b8f99b5" providerId="LiveId" clId="{890CAD91-C4BE-4DDA-BB1C-A77B335A8988}" dt="2021-05-11T14:23:48.708" v="74" actId="478"/>
          <ac:spMkLst>
            <pc:docMk/>
            <pc:sldMk cId="0" sldId="422"/>
            <ac:spMk id="7" creationId="{510CDCA0-FEEA-47E7-9FAA-9416E9A5F01F}"/>
          </ac:spMkLst>
        </pc:spChg>
        <pc:picChg chg="add mod">
          <ac:chgData name="ALEXANDRE" userId="734048d45b8f99b5" providerId="LiveId" clId="{890CAD91-C4BE-4DDA-BB1C-A77B335A8988}" dt="2021-05-11T14:23:45.551" v="73" actId="1076"/>
          <ac:picMkLst>
            <pc:docMk/>
            <pc:sldMk cId="0" sldId="422"/>
            <ac:picMk id="8" creationId="{96CC97D6-7275-4C1A-A3F6-2BECDA17C6A1}"/>
          </ac:picMkLst>
        </pc:picChg>
        <pc:picChg chg="del">
          <ac:chgData name="ALEXANDRE" userId="734048d45b8f99b5" providerId="LiveId" clId="{890CAD91-C4BE-4DDA-BB1C-A77B335A8988}" dt="2021-05-11T14:23:43.064" v="71" actId="478"/>
          <ac:picMkLst>
            <pc:docMk/>
            <pc:sldMk cId="0" sldId="422"/>
            <ac:picMk id="20487" creationId="{167AD92A-29C4-4266-8269-88E3BE9FEEC1}"/>
          </ac:picMkLst>
        </pc:picChg>
      </pc:sldChg>
      <pc:sldChg chg="addSp delSp modSp mod">
        <pc:chgData name="ALEXANDRE" userId="734048d45b8f99b5" providerId="LiveId" clId="{890CAD91-C4BE-4DDA-BB1C-A77B335A8988}" dt="2021-05-11T14:27:39.847" v="132" actId="478"/>
        <pc:sldMkLst>
          <pc:docMk/>
          <pc:sldMk cId="0" sldId="423"/>
        </pc:sldMkLst>
        <pc:spChg chg="del">
          <ac:chgData name="ALEXANDRE" userId="734048d45b8f99b5" providerId="LiveId" clId="{890CAD91-C4BE-4DDA-BB1C-A77B335A8988}" dt="2021-05-11T14:27:39.847" v="132" actId="478"/>
          <ac:spMkLst>
            <pc:docMk/>
            <pc:sldMk cId="0" sldId="423"/>
            <ac:spMk id="5" creationId="{8DC4D1E0-FC08-4445-ADEA-CDA47B26B07D}"/>
          </ac:spMkLst>
        </pc:spChg>
        <pc:spChg chg="del">
          <ac:chgData name="ALEXANDRE" userId="734048d45b8f99b5" providerId="LiveId" clId="{890CAD91-C4BE-4DDA-BB1C-A77B335A8988}" dt="2021-05-11T14:27:39.847" v="132" actId="478"/>
          <ac:spMkLst>
            <pc:docMk/>
            <pc:sldMk cId="0" sldId="423"/>
            <ac:spMk id="6" creationId="{C63180AA-310C-4800-964D-E413DBFE5D12}"/>
          </ac:spMkLst>
        </pc:spChg>
        <pc:spChg chg="del">
          <ac:chgData name="ALEXANDRE" userId="734048d45b8f99b5" providerId="LiveId" clId="{890CAD91-C4BE-4DDA-BB1C-A77B335A8988}" dt="2021-05-11T14:27:39.847" v="132" actId="478"/>
          <ac:spMkLst>
            <pc:docMk/>
            <pc:sldMk cId="0" sldId="423"/>
            <ac:spMk id="7" creationId="{F105F495-DA77-4EEC-A30E-84439961E684}"/>
          </ac:spMkLst>
        </pc:spChg>
        <pc:spChg chg="mod">
          <ac:chgData name="ALEXANDRE" userId="734048d45b8f99b5" providerId="LiveId" clId="{890CAD91-C4BE-4DDA-BB1C-A77B335A8988}" dt="2021-05-11T14:25:23.805" v="102" actId="1076"/>
          <ac:spMkLst>
            <pc:docMk/>
            <pc:sldMk cId="0" sldId="423"/>
            <ac:spMk id="21509" creationId="{BADF23A9-ECB6-4F55-9129-1C66E6B64BF8}"/>
          </ac:spMkLst>
        </pc:spChg>
        <pc:spChg chg="mod">
          <ac:chgData name="ALEXANDRE" userId="734048d45b8f99b5" providerId="LiveId" clId="{890CAD91-C4BE-4DDA-BB1C-A77B335A8988}" dt="2021-05-11T14:25:34.131" v="106" actId="115"/>
          <ac:spMkLst>
            <pc:docMk/>
            <pc:sldMk cId="0" sldId="423"/>
            <ac:spMk id="21510" creationId="{0F922F4E-6616-4630-BF96-BD68B8F3BC4F}"/>
          </ac:spMkLst>
        </pc:spChg>
        <pc:picChg chg="add mod">
          <ac:chgData name="ALEXANDRE" userId="734048d45b8f99b5" providerId="LiveId" clId="{890CAD91-C4BE-4DDA-BB1C-A77B335A8988}" dt="2021-05-11T14:25:12.618" v="96" actId="14100"/>
          <ac:picMkLst>
            <pc:docMk/>
            <pc:sldMk cId="0" sldId="423"/>
            <ac:picMk id="8" creationId="{96DC1BCE-BE3E-4D69-80B9-A6229BCDB38B}"/>
          </ac:picMkLst>
        </pc:picChg>
        <pc:picChg chg="del">
          <ac:chgData name="ALEXANDRE" userId="734048d45b8f99b5" providerId="LiveId" clId="{890CAD91-C4BE-4DDA-BB1C-A77B335A8988}" dt="2021-05-11T14:24:26.894" v="76" actId="478"/>
          <ac:picMkLst>
            <pc:docMk/>
            <pc:sldMk cId="0" sldId="423"/>
            <ac:picMk id="21511" creationId="{A8C7AA54-C65E-4A0C-BC0B-41D8A4E32590}"/>
          </ac:picMkLst>
        </pc:picChg>
      </pc:sldChg>
      <pc:sldChg chg="addSp delSp modSp mod modAnim">
        <pc:chgData name="ALEXANDRE" userId="734048d45b8f99b5" providerId="LiveId" clId="{890CAD91-C4BE-4DDA-BB1C-A77B335A8988}" dt="2021-05-11T14:27:35.989" v="131" actId="478"/>
        <pc:sldMkLst>
          <pc:docMk/>
          <pc:sldMk cId="0" sldId="424"/>
        </pc:sldMkLst>
        <pc:spChg chg="del">
          <ac:chgData name="ALEXANDRE" userId="734048d45b8f99b5" providerId="LiveId" clId="{890CAD91-C4BE-4DDA-BB1C-A77B335A8988}" dt="2021-05-11T14:27:35.989" v="131" actId="478"/>
          <ac:spMkLst>
            <pc:docMk/>
            <pc:sldMk cId="0" sldId="424"/>
            <ac:spMk id="6" creationId="{4D308926-1462-40FE-A4B4-45B6B5778646}"/>
          </ac:spMkLst>
        </pc:spChg>
        <pc:spChg chg="del">
          <ac:chgData name="ALEXANDRE" userId="734048d45b8f99b5" providerId="LiveId" clId="{890CAD91-C4BE-4DDA-BB1C-A77B335A8988}" dt="2021-05-11T14:27:35.989" v="131" actId="478"/>
          <ac:spMkLst>
            <pc:docMk/>
            <pc:sldMk cId="0" sldId="424"/>
            <ac:spMk id="7" creationId="{644C71A2-778C-40D6-940B-B429315F454F}"/>
          </ac:spMkLst>
        </pc:spChg>
        <pc:spChg chg="del">
          <ac:chgData name="ALEXANDRE" userId="734048d45b8f99b5" providerId="LiveId" clId="{890CAD91-C4BE-4DDA-BB1C-A77B335A8988}" dt="2021-05-11T14:27:35.989" v="131" actId="478"/>
          <ac:spMkLst>
            <pc:docMk/>
            <pc:sldMk cId="0" sldId="424"/>
            <ac:spMk id="8" creationId="{78BC1AD2-E9DB-4B0A-9E21-60098069836C}"/>
          </ac:spMkLst>
        </pc:spChg>
        <pc:spChg chg="mod">
          <ac:chgData name="ALEXANDRE" userId="734048d45b8f99b5" providerId="LiveId" clId="{890CAD91-C4BE-4DDA-BB1C-A77B335A8988}" dt="2021-05-11T14:26:27.423" v="110" actId="1076"/>
          <ac:spMkLst>
            <pc:docMk/>
            <pc:sldMk cId="0" sldId="424"/>
            <ac:spMk id="22533" creationId="{0D2CF77F-26F4-48C5-9060-E6768AFF19B5}"/>
          </ac:spMkLst>
        </pc:spChg>
        <pc:spChg chg="mod">
          <ac:chgData name="ALEXANDRE" userId="734048d45b8f99b5" providerId="LiveId" clId="{890CAD91-C4BE-4DDA-BB1C-A77B335A8988}" dt="2021-05-11T14:26:30.173" v="111" actId="1076"/>
          <ac:spMkLst>
            <pc:docMk/>
            <pc:sldMk cId="0" sldId="424"/>
            <ac:spMk id="22534" creationId="{353C7E6A-581F-4B1F-A3C3-40822B95E45D}"/>
          </ac:spMkLst>
        </pc:spChg>
        <pc:spChg chg="mod">
          <ac:chgData name="ALEXANDRE" userId="734048d45b8f99b5" providerId="LiveId" clId="{890CAD91-C4BE-4DDA-BB1C-A77B335A8988}" dt="2021-05-11T14:26:37.898" v="115" actId="1076"/>
          <ac:spMkLst>
            <pc:docMk/>
            <pc:sldMk cId="0" sldId="424"/>
            <ac:spMk id="506885" creationId="{6A7BAAB5-D50A-4B02-9F36-1B2FA7A9E96C}"/>
          </ac:spMkLst>
        </pc:spChg>
        <pc:picChg chg="del">
          <ac:chgData name="ALEXANDRE" userId="734048d45b8f99b5" providerId="LiveId" clId="{890CAD91-C4BE-4DDA-BB1C-A77B335A8988}" dt="2021-05-11T14:26:20.795" v="107" actId="478"/>
          <ac:picMkLst>
            <pc:docMk/>
            <pc:sldMk cId="0" sldId="424"/>
            <ac:picMk id="22535" creationId="{A547CB5A-D64E-4720-849A-2F5A332E2C93}"/>
          </ac:picMkLst>
        </pc:picChg>
        <pc:picChg chg="add mod">
          <ac:chgData name="ALEXANDRE" userId="734048d45b8f99b5" providerId="LiveId" clId="{890CAD91-C4BE-4DDA-BB1C-A77B335A8988}" dt="2021-05-11T14:26:24.261" v="109" actId="1076"/>
          <ac:picMkLst>
            <pc:docMk/>
            <pc:sldMk cId="0" sldId="424"/>
            <ac:picMk id="23554" creationId="{21FC5AA7-7F5A-4392-828A-C3CF48D4B1B0}"/>
          </ac:picMkLst>
        </pc:picChg>
      </pc:sldChg>
      <pc:sldChg chg="addSp delSp modSp del mod">
        <pc:chgData name="ALEXANDRE" userId="734048d45b8f99b5" providerId="LiveId" clId="{890CAD91-C4BE-4DDA-BB1C-A77B335A8988}" dt="2021-05-14T13:59:30.357" v="992" actId="47"/>
        <pc:sldMkLst>
          <pc:docMk/>
          <pc:sldMk cId="0" sldId="425"/>
        </pc:sldMkLst>
        <pc:spChg chg="del">
          <ac:chgData name="ALEXANDRE" userId="734048d45b8f99b5" providerId="LiveId" clId="{890CAD91-C4BE-4DDA-BB1C-A77B335A8988}" dt="2021-05-11T14:27:49.676" v="134" actId="478"/>
          <ac:spMkLst>
            <pc:docMk/>
            <pc:sldMk cId="0" sldId="425"/>
            <ac:spMk id="4" creationId="{BE3B83AB-AD86-4B79-B6A6-AAE9EC098A9A}"/>
          </ac:spMkLst>
        </pc:spChg>
        <pc:spChg chg="del">
          <ac:chgData name="ALEXANDRE" userId="734048d45b8f99b5" providerId="LiveId" clId="{890CAD91-C4BE-4DDA-BB1C-A77B335A8988}" dt="2021-05-11T14:27:49.676" v="134" actId="478"/>
          <ac:spMkLst>
            <pc:docMk/>
            <pc:sldMk cId="0" sldId="425"/>
            <ac:spMk id="5" creationId="{79DD1224-9261-4D54-8F86-76AABBF54896}"/>
          </ac:spMkLst>
        </pc:spChg>
        <pc:spChg chg="del">
          <ac:chgData name="ALEXANDRE" userId="734048d45b8f99b5" providerId="LiveId" clId="{890CAD91-C4BE-4DDA-BB1C-A77B335A8988}" dt="2021-05-11T14:27:49.676" v="134" actId="478"/>
          <ac:spMkLst>
            <pc:docMk/>
            <pc:sldMk cId="0" sldId="425"/>
            <ac:spMk id="6" creationId="{7C15344D-4C09-423F-9A81-000B3B57B9A5}"/>
          </ac:spMkLst>
        </pc:spChg>
        <pc:spChg chg="mod">
          <ac:chgData name="ALEXANDRE" userId="734048d45b8f99b5" providerId="LiveId" clId="{890CAD91-C4BE-4DDA-BB1C-A77B335A8988}" dt="2021-05-11T14:26:48.033" v="116" actId="1076"/>
          <ac:spMkLst>
            <pc:docMk/>
            <pc:sldMk cId="0" sldId="425"/>
            <ac:spMk id="23557" creationId="{96561A24-E948-46E4-A54C-88CBC276A00A}"/>
          </ac:spMkLst>
        </pc:spChg>
        <pc:spChg chg="mod">
          <ac:chgData name="ALEXANDRE" userId="734048d45b8f99b5" providerId="LiveId" clId="{890CAD91-C4BE-4DDA-BB1C-A77B335A8988}" dt="2021-05-11T14:27:04.427" v="123" actId="27636"/>
          <ac:spMkLst>
            <pc:docMk/>
            <pc:sldMk cId="0" sldId="425"/>
            <ac:spMk id="23558" creationId="{24C3A974-12BF-4A5A-B47B-5D7EEAF5E0B9}"/>
          </ac:spMkLst>
        </pc:spChg>
        <pc:picChg chg="add mod">
          <ac:chgData name="ALEXANDRE" userId="734048d45b8f99b5" providerId="LiveId" clId="{890CAD91-C4BE-4DDA-BB1C-A77B335A8988}" dt="2021-05-11T14:27:55.287" v="136" actId="167"/>
          <ac:picMkLst>
            <pc:docMk/>
            <pc:sldMk cId="0" sldId="425"/>
            <ac:picMk id="7" creationId="{69CE4C69-C236-47E9-BCC9-06CFADD5FD08}"/>
          </ac:picMkLst>
        </pc:picChg>
      </pc:sldChg>
      <pc:sldChg chg="addSp delSp modSp mod">
        <pc:chgData name="ALEXANDRE" userId="734048d45b8f99b5" providerId="LiveId" clId="{890CAD91-C4BE-4DDA-BB1C-A77B335A8988}" dt="2021-05-11T14:29:35.893" v="159" actId="1076"/>
        <pc:sldMkLst>
          <pc:docMk/>
          <pc:sldMk cId="0" sldId="426"/>
        </pc:sldMkLst>
        <pc:spChg chg="del">
          <ac:chgData name="ALEXANDRE" userId="734048d45b8f99b5" providerId="LiveId" clId="{890CAD91-C4BE-4DDA-BB1C-A77B335A8988}" dt="2021-05-11T14:29:04.019" v="155" actId="478"/>
          <ac:spMkLst>
            <pc:docMk/>
            <pc:sldMk cId="0" sldId="426"/>
            <ac:spMk id="4" creationId="{924E3F38-39AE-46F7-A3AE-C434A5CB2E0D}"/>
          </ac:spMkLst>
        </pc:spChg>
        <pc:spChg chg="del">
          <ac:chgData name="ALEXANDRE" userId="734048d45b8f99b5" providerId="LiveId" clId="{890CAD91-C4BE-4DDA-BB1C-A77B335A8988}" dt="2021-05-11T14:29:04.019" v="155" actId="478"/>
          <ac:spMkLst>
            <pc:docMk/>
            <pc:sldMk cId="0" sldId="426"/>
            <ac:spMk id="5" creationId="{DA4412F2-42B2-441C-833F-82E9D834E497}"/>
          </ac:spMkLst>
        </pc:spChg>
        <pc:spChg chg="del">
          <ac:chgData name="ALEXANDRE" userId="734048d45b8f99b5" providerId="LiveId" clId="{890CAD91-C4BE-4DDA-BB1C-A77B335A8988}" dt="2021-05-11T14:29:04.019" v="155" actId="478"/>
          <ac:spMkLst>
            <pc:docMk/>
            <pc:sldMk cId="0" sldId="426"/>
            <ac:spMk id="6" creationId="{1C740370-58EA-4B6C-94AD-C5EFC8D1400A}"/>
          </ac:spMkLst>
        </pc:spChg>
        <pc:spChg chg="mod">
          <ac:chgData name="ALEXANDRE" userId="734048d45b8f99b5" providerId="LiveId" clId="{890CAD91-C4BE-4DDA-BB1C-A77B335A8988}" dt="2021-05-11T14:29:33.818" v="158" actId="1076"/>
          <ac:spMkLst>
            <pc:docMk/>
            <pc:sldMk cId="0" sldId="426"/>
            <ac:spMk id="25605" creationId="{1FE6743C-085B-42C5-A4F7-20926829D701}"/>
          </ac:spMkLst>
        </pc:spChg>
        <pc:spChg chg="mod">
          <ac:chgData name="ALEXANDRE" userId="734048d45b8f99b5" providerId="LiveId" clId="{890CAD91-C4BE-4DDA-BB1C-A77B335A8988}" dt="2021-05-11T14:28:38.975" v="151" actId="113"/>
          <ac:spMkLst>
            <pc:docMk/>
            <pc:sldMk cId="0" sldId="426"/>
            <ac:spMk id="25606" creationId="{2E7BAE9B-B8D5-4465-9D65-C1B9DBF2E5ED}"/>
          </ac:spMkLst>
        </pc:spChg>
        <pc:picChg chg="add mod">
          <ac:chgData name="ALEXANDRE" userId="734048d45b8f99b5" providerId="LiveId" clId="{890CAD91-C4BE-4DDA-BB1C-A77B335A8988}" dt="2021-05-11T14:29:35.893" v="159" actId="1076"/>
          <ac:picMkLst>
            <pc:docMk/>
            <pc:sldMk cId="0" sldId="426"/>
            <ac:picMk id="18434" creationId="{7E530BF1-D5C6-4CF0-A786-207B7FF37B7C}"/>
          </ac:picMkLst>
        </pc:picChg>
      </pc:sldChg>
      <pc:sldChg chg="addSp delSp modSp add mod">
        <pc:chgData name="ALEXANDRE" userId="734048d45b8f99b5" providerId="LiveId" clId="{890CAD91-C4BE-4DDA-BB1C-A77B335A8988}" dt="2021-05-11T15:04:47.907" v="348" actId="478"/>
        <pc:sldMkLst>
          <pc:docMk/>
          <pc:sldMk cId="0" sldId="427"/>
        </pc:sldMkLst>
        <pc:spChg chg="del mod">
          <ac:chgData name="ALEXANDRE" userId="734048d45b8f99b5" providerId="LiveId" clId="{890CAD91-C4BE-4DDA-BB1C-A77B335A8988}" dt="2021-05-11T15:04:00.505" v="338" actId="478"/>
          <ac:spMkLst>
            <pc:docMk/>
            <pc:sldMk cId="0" sldId="427"/>
            <ac:spMk id="4" creationId="{DACF5CD7-22D5-4445-BC72-52BEDFA3B909}"/>
          </ac:spMkLst>
        </pc:spChg>
        <pc:spChg chg="del mod">
          <ac:chgData name="ALEXANDRE" userId="734048d45b8f99b5" providerId="LiveId" clId="{890CAD91-C4BE-4DDA-BB1C-A77B335A8988}" dt="2021-05-11T15:04:00.505" v="338" actId="478"/>
          <ac:spMkLst>
            <pc:docMk/>
            <pc:sldMk cId="0" sldId="427"/>
            <ac:spMk id="5" creationId="{A74AF203-2EBE-4687-B835-DF9856BF7723}"/>
          </ac:spMkLst>
        </pc:spChg>
        <pc:spChg chg="del mod">
          <ac:chgData name="ALEXANDRE" userId="734048d45b8f99b5" providerId="LiveId" clId="{890CAD91-C4BE-4DDA-BB1C-A77B335A8988}" dt="2021-05-11T15:04:00.505" v="338" actId="478"/>
          <ac:spMkLst>
            <pc:docMk/>
            <pc:sldMk cId="0" sldId="427"/>
            <ac:spMk id="6" creationId="{54E42884-8362-47A3-B892-7BAB5E21B14B}"/>
          </ac:spMkLst>
        </pc:spChg>
        <pc:spChg chg="mod">
          <ac:chgData name="ALEXANDRE" userId="734048d45b8f99b5" providerId="LiveId" clId="{890CAD91-C4BE-4DDA-BB1C-A77B335A8988}" dt="2021-05-11T15:04:13.177" v="342" actId="1076"/>
          <ac:spMkLst>
            <pc:docMk/>
            <pc:sldMk cId="0" sldId="427"/>
            <ac:spMk id="18438" creationId="{7A080701-065B-4A6D-B7AC-0E290A21C0E1}"/>
          </ac:spMkLst>
        </pc:spChg>
        <pc:spChg chg="del">
          <ac:chgData name="ALEXANDRE" userId="734048d45b8f99b5" providerId="LiveId" clId="{890CAD91-C4BE-4DDA-BB1C-A77B335A8988}" dt="2021-05-11T15:04:47.907" v="348" actId="478"/>
          <ac:spMkLst>
            <pc:docMk/>
            <pc:sldMk cId="0" sldId="427"/>
            <ac:spMk id="18440" creationId="{E7329FA9-478E-46C6-918F-97DB2FBBD467}"/>
          </ac:spMkLst>
        </pc:spChg>
        <pc:picChg chg="del">
          <ac:chgData name="ALEXANDRE" userId="734048d45b8f99b5" providerId="LiveId" clId="{890CAD91-C4BE-4DDA-BB1C-A77B335A8988}" dt="2021-05-11T15:04:16.289" v="343" actId="478"/>
          <ac:picMkLst>
            <pc:docMk/>
            <pc:sldMk cId="0" sldId="427"/>
            <ac:picMk id="18439" creationId="{322BA539-AC2C-4C89-9B88-AC4D18112CB5}"/>
          </ac:picMkLst>
        </pc:picChg>
        <pc:picChg chg="add mod">
          <ac:chgData name="ALEXANDRE" userId="734048d45b8f99b5" providerId="LiveId" clId="{890CAD91-C4BE-4DDA-BB1C-A77B335A8988}" dt="2021-05-11T15:04:44.768" v="347" actId="1076"/>
          <ac:picMkLst>
            <pc:docMk/>
            <pc:sldMk cId="0" sldId="427"/>
            <ac:picMk id="74754" creationId="{715B7A64-EABD-423F-BAC5-BCC0C919E3EB}"/>
          </ac:picMkLst>
        </pc:picChg>
      </pc:sldChg>
      <pc:sldChg chg="addSp delSp modSp add mod">
        <pc:chgData name="ALEXANDRE" userId="734048d45b8f99b5" providerId="LiveId" clId="{890CAD91-C4BE-4DDA-BB1C-A77B335A8988}" dt="2021-05-11T15:06:39.603" v="383" actId="478"/>
        <pc:sldMkLst>
          <pc:docMk/>
          <pc:sldMk cId="0" sldId="428"/>
        </pc:sldMkLst>
        <pc:spChg chg="del mod">
          <ac:chgData name="ALEXANDRE" userId="734048d45b8f99b5" providerId="LiveId" clId="{890CAD91-C4BE-4DDA-BB1C-A77B335A8988}" dt="2021-05-11T15:06:39.603" v="383" actId="478"/>
          <ac:spMkLst>
            <pc:docMk/>
            <pc:sldMk cId="0" sldId="428"/>
            <ac:spMk id="4" creationId="{B2C20C29-202A-479B-87DF-98431DAF8B25}"/>
          </ac:spMkLst>
        </pc:spChg>
        <pc:spChg chg="del mod">
          <ac:chgData name="ALEXANDRE" userId="734048d45b8f99b5" providerId="LiveId" clId="{890CAD91-C4BE-4DDA-BB1C-A77B335A8988}" dt="2021-05-11T15:06:39.603" v="383" actId="478"/>
          <ac:spMkLst>
            <pc:docMk/>
            <pc:sldMk cId="0" sldId="428"/>
            <ac:spMk id="5" creationId="{552F78E6-F1CF-4DCD-B6D3-C0BDB41626E2}"/>
          </ac:spMkLst>
        </pc:spChg>
        <pc:spChg chg="del mod">
          <ac:chgData name="ALEXANDRE" userId="734048d45b8f99b5" providerId="LiveId" clId="{890CAD91-C4BE-4DDA-BB1C-A77B335A8988}" dt="2021-05-11T15:06:39.603" v="383" actId="478"/>
          <ac:spMkLst>
            <pc:docMk/>
            <pc:sldMk cId="0" sldId="428"/>
            <ac:spMk id="6" creationId="{A7498D6C-7FD6-45A8-90B6-C700BE6B27FB}"/>
          </ac:spMkLst>
        </pc:spChg>
        <pc:spChg chg="mod">
          <ac:chgData name="ALEXANDRE" userId="734048d45b8f99b5" providerId="LiveId" clId="{890CAD91-C4BE-4DDA-BB1C-A77B335A8988}" dt="2021-05-11T15:04:55.936" v="351" actId="1076"/>
          <ac:spMkLst>
            <pc:docMk/>
            <pc:sldMk cId="0" sldId="428"/>
            <ac:spMk id="19461" creationId="{809C17C3-9D1D-4868-91F4-4D60F03A53E5}"/>
          </ac:spMkLst>
        </pc:spChg>
        <pc:spChg chg="mod">
          <ac:chgData name="ALEXANDRE" userId="734048d45b8f99b5" providerId="LiveId" clId="{890CAD91-C4BE-4DDA-BB1C-A77B335A8988}" dt="2021-05-11T15:05:11.618" v="358" actId="27636"/>
          <ac:spMkLst>
            <pc:docMk/>
            <pc:sldMk cId="0" sldId="428"/>
            <ac:spMk id="19462" creationId="{4C1AF1B6-8EB7-4B94-87FE-EE52177FD34D}"/>
          </ac:spMkLst>
        </pc:spChg>
        <pc:picChg chg="add mod">
          <ac:chgData name="ALEXANDRE" userId="734048d45b8f99b5" providerId="LiveId" clId="{890CAD91-C4BE-4DDA-BB1C-A77B335A8988}" dt="2021-05-11T15:05:47.805" v="362"/>
          <ac:picMkLst>
            <pc:docMk/>
            <pc:sldMk cId="0" sldId="428"/>
            <ac:picMk id="3" creationId="{60261C9E-DB09-4F04-8EE5-D7F26E5D3865}"/>
          </ac:picMkLst>
        </pc:picChg>
      </pc:sldChg>
      <pc:sldChg chg="delSp modSp add mod">
        <pc:chgData name="ALEXANDRE" userId="734048d45b8f99b5" providerId="LiveId" clId="{890CAD91-C4BE-4DDA-BB1C-A77B335A8988}" dt="2021-05-11T15:10:25.392" v="418" actId="113"/>
        <pc:sldMkLst>
          <pc:docMk/>
          <pc:sldMk cId="0" sldId="429"/>
        </pc:sldMkLst>
        <pc:spChg chg="del mod">
          <ac:chgData name="ALEXANDRE" userId="734048d45b8f99b5" providerId="LiveId" clId="{890CAD91-C4BE-4DDA-BB1C-A77B335A8988}" dt="2021-05-11T15:06:35.439" v="382" actId="478"/>
          <ac:spMkLst>
            <pc:docMk/>
            <pc:sldMk cId="0" sldId="429"/>
            <ac:spMk id="5" creationId="{641787DE-8752-46C3-9B9E-BDC7C0DEA679}"/>
          </ac:spMkLst>
        </pc:spChg>
        <pc:spChg chg="del mod">
          <ac:chgData name="ALEXANDRE" userId="734048d45b8f99b5" providerId="LiveId" clId="{890CAD91-C4BE-4DDA-BB1C-A77B335A8988}" dt="2021-05-11T15:06:35.439" v="382" actId="478"/>
          <ac:spMkLst>
            <pc:docMk/>
            <pc:sldMk cId="0" sldId="429"/>
            <ac:spMk id="6" creationId="{153DFEF4-847F-4ACE-865C-F08A6D50139E}"/>
          </ac:spMkLst>
        </pc:spChg>
        <pc:spChg chg="del mod">
          <ac:chgData name="ALEXANDRE" userId="734048d45b8f99b5" providerId="LiveId" clId="{890CAD91-C4BE-4DDA-BB1C-A77B335A8988}" dt="2021-05-11T15:06:35.439" v="382" actId="478"/>
          <ac:spMkLst>
            <pc:docMk/>
            <pc:sldMk cId="0" sldId="429"/>
            <ac:spMk id="7" creationId="{8C99A3D5-C9F3-4FB6-8C21-4AC9321F0EE9}"/>
          </ac:spMkLst>
        </pc:spChg>
        <pc:spChg chg="mod">
          <ac:chgData name="ALEXANDRE" userId="734048d45b8f99b5" providerId="LiveId" clId="{890CAD91-C4BE-4DDA-BB1C-A77B335A8988}" dt="2021-05-11T15:06:03.099" v="364" actId="14100"/>
          <ac:spMkLst>
            <pc:docMk/>
            <pc:sldMk cId="0" sldId="429"/>
            <ac:spMk id="20485" creationId="{75C1B02E-3EFF-4CF5-81EA-6C2746B8C5D4}"/>
          </ac:spMkLst>
        </pc:spChg>
        <pc:spChg chg="mod">
          <ac:chgData name="ALEXANDRE" userId="734048d45b8f99b5" providerId="LiveId" clId="{890CAD91-C4BE-4DDA-BB1C-A77B335A8988}" dt="2021-05-11T15:10:25.392" v="418" actId="113"/>
          <ac:spMkLst>
            <pc:docMk/>
            <pc:sldMk cId="0" sldId="429"/>
            <ac:spMk id="20486" creationId="{C535C981-4E00-4C78-9F66-3D553248080A}"/>
          </ac:spMkLst>
        </pc:spChg>
      </pc:sldChg>
      <pc:sldChg chg="delSp modSp add mod">
        <pc:chgData name="ALEXANDRE" userId="734048d45b8f99b5" providerId="LiveId" clId="{890CAD91-C4BE-4DDA-BB1C-A77B335A8988}" dt="2021-05-11T15:07:40.848" v="392" actId="115"/>
        <pc:sldMkLst>
          <pc:docMk/>
          <pc:sldMk cId="0" sldId="430"/>
        </pc:sldMkLst>
        <pc:spChg chg="del mod">
          <ac:chgData name="ALEXANDRE" userId="734048d45b8f99b5" providerId="LiveId" clId="{890CAD91-C4BE-4DDA-BB1C-A77B335A8988}" dt="2021-05-11T15:06:45.963" v="384" actId="478"/>
          <ac:spMkLst>
            <pc:docMk/>
            <pc:sldMk cId="0" sldId="430"/>
            <ac:spMk id="4" creationId="{51A628F6-9D49-452A-979F-6610DC2371C6}"/>
          </ac:spMkLst>
        </pc:spChg>
        <pc:spChg chg="del mod">
          <ac:chgData name="ALEXANDRE" userId="734048d45b8f99b5" providerId="LiveId" clId="{890CAD91-C4BE-4DDA-BB1C-A77B335A8988}" dt="2021-05-11T15:06:45.963" v="384" actId="478"/>
          <ac:spMkLst>
            <pc:docMk/>
            <pc:sldMk cId="0" sldId="430"/>
            <ac:spMk id="5" creationId="{4BBBD452-EFEB-4B17-B40C-C46C08DA1892}"/>
          </ac:spMkLst>
        </pc:spChg>
        <pc:spChg chg="del mod">
          <ac:chgData name="ALEXANDRE" userId="734048d45b8f99b5" providerId="LiveId" clId="{890CAD91-C4BE-4DDA-BB1C-A77B335A8988}" dt="2021-05-11T15:06:45.963" v="384" actId="478"/>
          <ac:spMkLst>
            <pc:docMk/>
            <pc:sldMk cId="0" sldId="430"/>
            <ac:spMk id="6" creationId="{1AADA6D8-CBF5-4F29-9467-1F0DBBDA8DEC}"/>
          </ac:spMkLst>
        </pc:spChg>
        <pc:spChg chg="mod">
          <ac:chgData name="ALEXANDRE" userId="734048d45b8f99b5" providerId="LiveId" clId="{890CAD91-C4BE-4DDA-BB1C-A77B335A8988}" dt="2021-05-11T15:07:40.848" v="392" actId="115"/>
          <ac:spMkLst>
            <pc:docMk/>
            <pc:sldMk cId="0" sldId="430"/>
            <ac:spMk id="21509" creationId="{1F6917A6-7638-4ACF-A777-D2494F4D2DFD}"/>
          </ac:spMkLst>
        </pc:spChg>
        <pc:spChg chg="mod">
          <ac:chgData name="ALEXANDRE" userId="734048d45b8f99b5" providerId="LiveId" clId="{890CAD91-C4BE-4DDA-BB1C-A77B335A8988}" dt="2021-05-11T15:06:50.846" v="386" actId="20577"/>
          <ac:spMkLst>
            <pc:docMk/>
            <pc:sldMk cId="0" sldId="430"/>
            <ac:spMk id="21510" creationId="{2134E567-7638-403B-BB7B-E892BAF0C974}"/>
          </ac:spMkLst>
        </pc:spChg>
      </pc:sldChg>
      <pc:sldChg chg="delSp modSp add mod">
        <pc:chgData name="ALEXANDRE" userId="734048d45b8f99b5" providerId="LiveId" clId="{890CAD91-C4BE-4DDA-BB1C-A77B335A8988}" dt="2021-05-11T15:10:07.143" v="414" actId="113"/>
        <pc:sldMkLst>
          <pc:docMk/>
          <pc:sldMk cId="0" sldId="431"/>
        </pc:sldMkLst>
        <pc:spChg chg="del mod">
          <ac:chgData name="ALEXANDRE" userId="734048d45b8f99b5" providerId="LiveId" clId="{890CAD91-C4BE-4DDA-BB1C-A77B335A8988}" dt="2021-05-11T15:08:31.435" v="393" actId="478"/>
          <ac:spMkLst>
            <pc:docMk/>
            <pc:sldMk cId="0" sldId="431"/>
            <ac:spMk id="4" creationId="{37C8B304-8CC5-461E-9E73-9ABCAC932042}"/>
          </ac:spMkLst>
        </pc:spChg>
        <pc:spChg chg="del mod">
          <ac:chgData name="ALEXANDRE" userId="734048d45b8f99b5" providerId="LiveId" clId="{890CAD91-C4BE-4DDA-BB1C-A77B335A8988}" dt="2021-05-11T15:08:31.435" v="393" actId="478"/>
          <ac:spMkLst>
            <pc:docMk/>
            <pc:sldMk cId="0" sldId="431"/>
            <ac:spMk id="5" creationId="{787495CD-C2ED-49FE-A12D-BBF8FB60E899}"/>
          </ac:spMkLst>
        </pc:spChg>
        <pc:spChg chg="del mod">
          <ac:chgData name="ALEXANDRE" userId="734048d45b8f99b5" providerId="LiveId" clId="{890CAD91-C4BE-4DDA-BB1C-A77B335A8988}" dt="2021-05-11T15:08:31.435" v="393" actId="478"/>
          <ac:spMkLst>
            <pc:docMk/>
            <pc:sldMk cId="0" sldId="431"/>
            <ac:spMk id="6" creationId="{D4F62162-368E-4366-91B7-DABFD83E0BF1}"/>
          </ac:spMkLst>
        </pc:spChg>
        <pc:spChg chg="mod">
          <ac:chgData name="ALEXANDRE" userId="734048d45b8f99b5" providerId="LiveId" clId="{890CAD91-C4BE-4DDA-BB1C-A77B335A8988}" dt="2021-05-11T15:09:44.334" v="409" actId="1076"/>
          <ac:spMkLst>
            <pc:docMk/>
            <pc:sldMk cId="0" sldId="431"/>
            <ac:spMk id="7" creationId="{CA4B6A98-64F4-4EA3-A6D4-B5F1046DB172}"/>
          </ac:spMkLst>
        </pc:spChg>
        <pc:spChg chg="mod">
          <ac:chgData name="ALEXANDRE" userId="734048d45b8f99b5" providerId="LiveId" clId="{890CAD91-C4BE-4DDA-BB1C-A77B335A8988}" dt="2021-05-11T15:09:44.334" v="409" actId="1076"/>
          <ac:spMkLst>
            <pc:docMk/>
            <pc:sldMk cId="0" sldId="431"/>
            <ac:spMk id="8" creationId="{C03D8447-8D41-48D0-A4A8-DE85645FEA65}"/>
          </ac:spMkLst>
        </pc:spChg>
        <pc:spChg chg="mod">
          <ac:chgData name="ALEXANDRE" userId="734048d45b8f99b5" providerId="LiveId" clId="{890CAD91-C4BE-4DDA-BB1C-A77B335A8988}" dt="2021-05-11T15:08:37.255" v="395" actId="1076"/>
          <ac:spMkLst>
            <pc:docMk/>
            <pc:sldMk cId="0" sldId="431"/>
            <ac:spMk id="23557" creationId="{419BECB6-C284-485A-892E-CF00961AE482}"/>
          </ac:spMkLst>
        </pc:spChg>
        <pc:spChg chg="mod">
          <ac:chgData name="ALEXANDRE" userId="734048d45b8f99b5" providerId="LiveId" clId="{890CAD91-C4BE-4DDA-BB1C-A77B335A8988}" dt="2021-05-11T15:10:07.143" v="414" actId="113"/>
          <ac:spMkLst>
            <pc:docMk/>
            <pc:sldMk cId="0" sldId="431"/>
            <ac:spMk id="23558" creationId="{3B9BE554-08F7-4E6C-972F-A04CCC548EE1}"/>
          </ac:spMkLst>
        </pc:spChg>
        <pc:spChg chg="mod">
          <ac:chgData name="ALEXANDRE" userId="734048d45b8f99b5" providerId="LiveId" clId="{890CAD91-C4BE-4DDA-BB1C-A77B335A8988}" dt="2021-05-11T15:09:44.334" v="409" actId="1076"/>
          <ac:spMkLst>
            <pc:docMk/>
            <pc:sldMk cId="0" sldId="431"/>
            <ac:spMk id="23562" creationId="{16BDD4A3-2F7F-477A-A207-8F1499314762}"/>
          </ac:spMkLst>
        </pc:spChg>
        <pc:cxnChg chg="mod">
          <ac:chgData name="ALEXANDRE" userId="734048d45b8f99b5" providerId="LiveId" clId="{890CAD91-C4BE-4DDA-BB1C-A77B335A8988}" dt="2021-05-11T15:09:44.334" v="409" actId="1076"/>
          <ac:cxnSpMkLst>
            <pc:docMk/>
            <pc:sldMk cId="0" sldId="431"/>
            <ac:cxnSpMk id="23561" creationId="{22B66987-25E1-41A7-BCF2-FAF83DC12F26}"/>
          </ac:cxnSpMkLst>
        </pc:cxnChg>
      </pc:sldChg>
      <pc:sldChg chg="delSp modSp add mod modNotes">
        <pc:chgData name="ALEXANDRE" userId="734048d45b8f99b5" providerId="LiveId" clId="{890CAD91-C4BE-4DDA-BB1C-A77B335A8988}" dt="2021-05-11T15:10:55.247" v="426" actId="478"/>
        <pc:sldMkLst>
          <pc:docMk/>
          <pc:sldMk cId="0" sldId="432"/>
        </pc:sldMkLst>
        <pc:spChg chg="del mod">
          <ac:chgData name="ALEXANDRE" userId="734048d45b8f99b5" providerId="LiveId" clId="{890CAD91-C4BE-4DDA-BB1C-A77B335A8988}" dt="2021-05-11T15:10:55.247" v="426" actId="478"/>
          <ac:spMkLst>
            <pc:docMk/>
            <pc:sldMk cId="0" sldId="432"/>
            <ac:spMk id="4" creationId="{C9883836-1179-42F1-8A28-FE0D8ADD30A3}"/>
          </ac:spMkLst>
        </pc:spChg>
        <pc:spChg chg="del mod">
          <ac:chgData name="ALEXANDRE" userId="734048d45b8f99b5" providerId="LiveId" clId="{890CAD91-C4BE-4DDA-BB1C-A77B335A8988}" dt="2021-05-11T15:10:55.247" v="426" actId="478"/>
          <ac:spMkLst>
            <pc:docMk/>
            <pc:sldMk cId="0" sldId="432"/>
            <ac:spMk id="5" creationId="{AAAD8273-7F66-4711-8A15-EA8E4003B9FC}"/>
          </ac:spMkLst>
        </pc:spChg>
        <pc:spChg chg="del mod">
          <ac:chgData name="ALEXANDRE" userId="734048d45b8f99b5" providerId="LiveId" clId="{890CAD91-C4BE-4DDA-BB1C-A77B335A8988}" dt="2021-05-11T15:10:55.247" v="426" actId="478"/>
          <ac:spMkLst>
            <pc:docMk/>
            <pc:sldMk cId="0" sldId="432"/>
            <ac:spMk id="6" creationId="{61229450-9D74-4C39-A02A-64C6F28C6787}"/>
          </ac:spMkLst>
        </pc:spChg>
        <pc:spChg chg="mod">
          <ac:chgData name="ALEXANDRE" userId="734048d45b8f99b5" providerId="LiveId" clId="{890CAD91-C4BE-4DDA-BB1C-A77B335A8988}" dt="2021-05-11T15:10:48.290" v="424" actId="14100"/>
          <ac:spMkLst>
            <pc:docMk/>
            <pc:sldMk cId="0" sldId="432"/>
            <ac:spMk id="25605" creationId="{AE764C3C-AD90-46D2-B39C-68604C3CDE84}"/>
          </ac:spMkLst>
        </pc:spChg>
        <pc:spChg chg="mod">
          <ac:chgData name="ALEXANDRE" userId="734048d45b8f99b5" providerId="LiveId" clId="{890CAD91-C4BE-4DDA-BB1C-A77B335A8988}" dt="2021-05-11T15:10:52.147" v="425" actId="1076"/>
          <ac:spMkLst>
            <pc:docMk/>
            <pc:sldMk cId="0" sldId="432"/>
            <ac:spMk id="43014" creationId="{F6BB3919-A4F7-4F32-8313-1E3DCFEC3E08}"/>
          </ac:spMkLst>
        </pc:spChg>
      </pc:sldChg>
      <pc:sldChg chg="addSp delSp modSp add mod">
        <pc:chgData name="ALEXANDRE" userId="734048d45b8f99b5" providerId="LiveId" clId="{890CAD91-C4BE-4DDA-BB1C-A77B335A8988}" dt="2021-05-14T13:34:47.218" v="648" actId="207"/>
        <pc:sldMkLst>
          <pc:docMk/>
          <pc:sldMk cId="0" sldId="434"/>
        </pc:sldMkLst>
        <pc:spChg chg="del mod">
          <ac:chgData name="ALEXANDRE" userId="734048d45b8f99b5" providerId="LiveId" clId="{890CAD91-C4BE-4DDA-BB1C-A77B335A8988}" dt="2021-05-11T15:11:19.275" v="428" actId="478"/>
          <ac:spMkLst>
            <pc:docMk/>
            <pc:sldMk cId="0" sldId="434"/>
            <ac:spMk id="4" creationId="{AB2FB4FE-DDF2-4B47-B714-375CE38DAF75}"/>
          </ac:spMkLst>
        </pc:spChg>
        <pc:spChg chg="del mod">
          <ac:chgData name="ALEXANDRE" userId="734048d45b8f99b5" providerId="LiveId" clId="{890CAD91-C4BE-4DDA-BB1C-A77B335A8988}" dt="2021-05-11T15:11:19.275" v="428" actId="478"/>
          <ac:spMkLst>
            <pc:docMk/>
            <pc:sldMk cId="0" sldId="434"/>
            <ac:spMk id="5" creationId="{23D3AF62-B01D-4677-A50C-65A202AC6A38}"/>
          </ac:spMkLst>
        </pc:spChg>
        <pc:spChg chg="del mod">
          <ac:chgData name="ALEXANDRE" userId="734048d45b8f99b5" providerId="LiveId" clId="{890CAD91-C4BE-4DDA-BB1C-A77B335A8988}" dt="2021-05-11T15:11:19.275" v="428" actId="478"/>
          <ac:spMkLst>
            <pc:docMk/>
            <pc:sldMk cId="0" sldId="434"/>
            <ac:spMk id="6" creationId="{B73066FA-6E10-4142-AAB6-2C7779C33F2B}"/>
          </ac:spMkLst>
        </pc:spChg>
        <pc:spChg chg="mod">
          <ac:chgData name="ALEXANDRE" userId="734048d45b8f99b5" providerId="LiveId" clId="{890CAD91-C4BE-4DDA-BB1C-A77B335A8988}" dt="2021-05-14T13:21:42.938" v="594" actId="2710"/>
          <ac:spMkLst>
            <pc:docMk/>
            <pc:sldMk cId="0" sldId="434"/>
            <ac:spMk id="27653" creationId="{77513967-15C2-41CF-9BE5-EC64DDE5F988}"/>
          </ac:spMkLst>
        </pc:spChg>
        <pc:spChg chg="mod">
          <ac:chgData name="ALEXANDRE" userId="734048d45b8f99b5" providerId="LiveId" clId="{890CAD91-C4BE-4DDA-BB1C-A77B335A8988}" dt="2021-05-14T13:34:47.218" v="648" actId="207"/>
          <ac:spMkLst>
            <pc:docMk/>
            <pc:sldMk cId="0" sldId="434"/>
            <ac:spMk id="27654" creationId="{A03BFA14-ABD4-4A6D-98C2-ED031FA9D1BF}"/>
          </ac:spMkLst>
        </pc:spChg>
        <pc:picChg chg="add del mod">
          <ac:chgData name="ALEXANDRE" userId="734048d45b8f99b5" providerId="LiveId" clId="{890CAD91-C4BE-4DDA-BB1C-A77B335A8988}" dt="2021-05-14T13:28:37.043" v="603" actId="1076"/>
          <ac:picMkLst>
            <pc:docMk/>
            <pc:sldMk cId="0" sldId="434"/>
            <ac:picMk id="1026" creationId="{2EBA7B08-D442-4820-80E4-BB21CFDE03F0}"/>
          </ac:picMkLst>
        </pc:picChg>
      </pc:sldChg>
      <pc:sldChg chg="modSp add del mod">
        <pc:chgData name="ALEXANDRE" userId="734048d45b8f99b5" providerId="LiveId" clId="{890CAD91-C4BE-4DDA-BB1C-A77B335A8988}" dt="2021-05-11T15:12:11.508" v="440" actId="47"/>
        <pc:sldMkLst>
          <pc:docMk/>
          <pc:sldMk cId="0" sldId="435"/>
        </pc:sldMkLst>
        <pc:spChg chg="mod">
          <ac:chgData name="ALEXANDRE" userId="734048d45b8f99b5" providerId="LiveId" clId="{890CAD91-C4BE-4DDA-BB1C-A77B335A8988}" dt="2021-05-11T15:03:54.719" v="328"/>
          <ac:spMkLst>
            <pc:docMk/>
            <pc:sldMk cId="0" sldId="435"/>
            <ac:spMk id="12" creationId="{875A02BD-F8C2-4882-BD59-A75553F9CFC8}"/>
          </ac:spMkLst>
        </pc:spChg>
        <pc:spChg chg="mod">
          <ac:chgData name="ALEXANDRE" userId="734048d45b8f99b5" providerId="LiveId" clId="{890CAD91-C4BE-4DDA-BB1C-A77B335A8988}" dt="2021-05-11T15:03:54.719" v="328"/>
          <ac:spMkLst>
            <pc:docMk/>
            <pc:sldMk cId="0" sldId="435"/>
            <ac:spMk id="13" creationId="{E63F9AB2-C55F-41EB-A402-43A0CA6A945E}"/>
          </ac:spMkLst>
        </pc:spChg>
        <pc:spChg chg="mod">
          <ac:chgData name="ALEXANDRE" userId="734048d45b8f99b5" providerId="LiveId" clId="{890CAD91-C4BE-4DDA-BB1C-A77B335A8988}" dt="2021-05-11T15:03:54.719" v="328"/>
          <ac:spMkLst>
            <pc:docMk/>
            <pc:sldMk cId="0" sldId="435"/>
            <ac:spMk id="14" creationId="{60DC99EF-652E-4C72-8830-1310DC4D2518}"/>
          </ac:spMkLst>
        </pc:spChg>
        <pc:spChg chg="mod">
          <ac:chgData name="ALEXANDRE" userId="734048d45b8f99b5" providerId="LiveId" clId="{890CAD91-C4BE-4DDA-BB1C-A77B335A8988}" dt="2021-05-11T15:11:39.139" v="437" actId="1076"/>
          <ac:spMkLst>
            <pc:docMk/>
            <pc:sldMk cId="0" sldId="435"/>
            <ac:spMk id="1031" creationId="{68118AF5-4D43-4C93-A712-E5A77CD2A51D}"/>
          </ac:spMkLst>
        </pc:spChg>
        <pc:spChg chg="mod">
          <ac:chgData name="ALEXANDRE" userId="734048d45b8f99b5" providerId="LiveId" clId="{890CAD91-C4BE-4DDA-BB1C-A77B335A8988}" dt="2021-05-11T15:11:41.741" v="438" actId="1076"/>
          <ac:spMkLst>
            <pc:docMk/>
            <pc:sldMk cId="0" sldId="435"/>
            <ac:spMk id="1037" creationId="{3539ECEC-5386-4AE9-B7A2-A097E6017E91}"/>
          </ac:spMkLst>
        </pc:spChg>
      </pc:sldChg>
      <pc:sldChg chg="delSp add mod">
        <pc:chgData name="ALEXANDRE" userId="734048d45b8f99b5" providerId="LiveId" clId="{890CAD91-C4BE-4DDA-BB1C-A77B335A8988}" dt="2021-05-11T15:11:59.821" v="439" actId="478"/>
        <pc:sldMkLst>
          <pc:docMk/>
          <pc:sldMk cId="0" sldId="436"/>
        </pc:sldMkLst>
        <pc:spChg chg="del">
          <ac:chgData name="ALEXANDRE" userId="734048d45b8f99b5" providerId="LiveId" clId="{890CAD91-C4BE-4DDA-BB1C-A77B335A8988}" dt="2021-05-11T15:11:59.821" v="439" actId="478"/>
          <ac:spMkLst>
            <pc:docMk/>
            <pc:sldMk cId="0" sldId="436"/>
            <ac:spMk id="71" creationId="{C6E6067B-8938-44EC-84C8-16F0DAD173BA}"/>
          </ac:spMkLst>
        </pc:spChg>
        <pc:spChg chg="del">
          <ac:chgData name="ALEXANDRE" userId="734048d45b8f99b5" providerId="LiveId" clId="{890CAD91-C4BE-4DDA-BB1C-A77B335A8988}" dt="2021-05-11T15:11:59.821" v="439" actId="478"/>
          <ac:spMkLst>
            <pc:docMk/>
            <pc:sldMk cId="0" sldId="436"/>
            <ac:spMk id="72" creationId="{F69360C0-9BEA-4994-B18F-27A8E357B1E5}"/>
          </ac:spMkLst>
        </pc:spChg>
        <pc:spChg chg="del">
          <ac:chgData name="ALEXANDRE" userId="734048d45b8f99b5" providerId="LiveId" clId="{890CAD91-C4BE-4DDA-BB1C-A77B335A8988}" dt="2021-05-11T15:11:59.821" v="439" actId="478"/>
          <ac:spMkLst>
            <pc:docMk/>
            <pc:sldMk cId="0" sldId="436"/>
            <ac:spMk id="73" creationId="{CAD87E2B-470A-4BD2-83B5-07B2CAC3A54F}"/>
          </ac:spMkLst>
        </pc:spChg>
      </pc:sldChg>
      <pc:sldChg chg="modSp add del mod">
        <pc:chgData name="ALEXANDRE" userId="734048d45b8f99b5" providerId="LiveId" clId="{890CAD91-C4BE-4DDA-BB1C-A77B335A8988}" dt="2021-05-11T15:13:40.352" v="442" actId="47"/>
        <pc:sldMkLst>
          <pc:docMk/>
          <pc:sldMk cId="0" sldId="437"/>
        </pc:sldMkLst>
        <pc:spChg chg="mod">
          <ac:chgData name="ALEXANDRE" userId="734048d45b8f99b5" providerId="LiveId" clId="{890CAD91-C4BE-4DDA-BB1C-A77B335A8988}" dt="2021-05-11T15:03:54.719" v="328"/>
          <ac:spMkLst>
            <pc:docMk/>
            <pc:sldMk cId="0" sldId="437"/>
            <ac:spMk id="4" creationId="{0F0964ED-342C-4346-B929-AAF42E110874}"/>
          </ac:spMkLst>
        </pc:spChg>
        <pc:spChg chg="mod">
          <ac:chgData name="ALEXANDRE" userId="734048d45b8f99b5" providerId="LiveId" clId="{890CAD91-C4BE-4DDA-BB1C-A77B335A8988}" dt="2021-05-11T15:03:54.719" v="328"/>
          <ac:spMkLst>
            <pc:docMk/>
            <pc:sldMk cId="0" sldId="437"/>
            <ac:spMk id="5" creationId="{8F1D3A0A-A433-4A08-82A7-416126D9F478}"/>
          </ac:spMkLst>
        </pc:spChg>
        <pc:spChg chg="mod">
          <ac:chgData name="ALEXANDRE" userId="734048d45b8f99b5" providerId="LiveId" clId="{890CAD91-C4BE-4DDA-BB1C-A77B335A8988}" dt="2021-05-11T15:03:54.719" v="328"/>
          <ac:spMkLst>
            <pc:docMk/>
            <pc:sldMk cId="0" sldId="437"/>
            <ac:spMk id="6" creationId="{A472AB32-4CAC-4B0F-A941-1E007FCF2812}"/>
          </ac:spMkLst>
        </pc:spChg>
        <pc:spChg chg="mod">
          <ac:chgData name="ALEXANDRE" userId="734048d45b8f99b5" providerId="LiveId" clId="{890CAD91-C4BE-4DDA-BB1C-A77B335A8988}" dt="2021-05-11T15:12:24.591" v="441" actId="1076"/>
          <ac:spMkLst>
            <pc:docMk/>
            <pc:sldMk cId="0" sldId="437"/>
            <ac:spMk id="29701" creationId="{80020BBE-4E42-4127-87EA-69FA23DED23E}"/>
          </ac:spMkLst>
        </pc:spChg>
      </pc:sldChg>
      <pc:sldChg chg="modSp add del">
        <pc:chgData name="ALEXANDRE" userId="734048d45b8f99b5" providerId="LiveId" clId="{890CAD91-C4BE-4DDA-BB1C-A77B335A8988}" dt="2021-05-11T15:13:40.352" v="442" actId="47"/>
        <pc:sldMkLst>
          <pc:docMk/>
          <pc:sldMk cId="0" sldId="438"/>
        </pc:sldMkLst>
        <pc:spChg chg="mod">
          <ac:chgData name="ALEXANDRE" userId="734048d45b8f99b5" providerId="LiveId" clId="{890CAD91-C4BE-4DDA-BB1C-A77B335A8988}" dt="2021-05-11T15:03:54.719" v="328"/>
          <ac:spMkLst>
            <pc:docMk/>
            <pc:sldMk cId="0" sldId="438"/>
            <ac:spMk id="4" creationId="{F7A4CD08-F80F-4CB1-A33D-753788914D6E}"/>
          </ac:spMkLst>
        </pc:spChg>
        <pc:spChg chg="mod">
          <ac:chgData name="ALEXANDRE" userId="734048d45b8f99b5" providerId="LiveId" clId="{890CAD91-C4BE-4DDA-BB1C-A77B335A8988}" dt="2021-05-11T15:03:54.719" v="328"/>
          <ac:spMkLst>
            <pc:docMk/>
            <pc:sldMk cId="0" sldId="438"/>
            <ac:spMk id="5" creationId="{E5ACCD16-18BD-4CB4-A024-8356A40C5493}"/>
          </ac:spMkLst>
        </pc:spChg>
        <pc:spChg chg="mod">
          <ac:chgData name="ALEXANDRE" userId="734048d45b8f99b5" providerId="LiveId" clId="{890CAD91-C4BE-4DDA-BB1C-A77B335A8988}" dt="2021-05-11T15:03:54.719" v="328"/>
          <ac:spMkLst>
            <pc:docMk/>
            <pc:sldMk cId="0" sldId="438"/>
            <ac:spMk id="6" creationId="{A0AE9AC4-63A6-4E5F-8D1E-4B3507D35CD0}"/>
          </ac:spMkLst>
        </pc:spChg>
      </pc:sldChg>
      <pc:sldChg chg="modSp add del mod modNotes">
        <pc:chgData name="ALEXANDRE" userId="734048d45b8f99b5" providerId="LiveId" clId="{890CAD91-C4BE-4DDA-BB1C-A77B335A8988}" dt="2021-05-11T15:13:42.744" v="443" actId="47"/>
        <pc:sldMkLst>
          <pc:docMk/>
          <pc:sldMk cId="0" sldId="439"/>
        </pc:sldMkLst>
        <pc:spChg chg="mod">
          <ac:chgData name="ALEXANDRE" userId="734048d45b8f99b5" providerId="LiveId" clId="{890CAD91-C4BE-4DDA-BB1C-A77B335A8988}" dt="2021-05-11T15:03:54.719" v="328"/>
          <ac:spMkLst>
            <pc:docMk/>
            <pc:sldMk cId="0" sldId="439"/>
            <ac:spMk id="4" creationId="{F8952AB9-A33E-49EF-AE5E-5FAAA0FD6794}"/>
          </ac:spMkLst>
        </pc:spChg>
        <pc:spChg chg="mod">
          <ac:chgData name="ALEXANDRE" userId="734048d45b8f99b5" providerId="LiveId" clId="{890CAD91-C4BE-4DDA-BB1C-A77B335A8988}" dt="2021-05-11T15:03:54.719" v="328"/>
          <ac:spMkLst>
            <pc:docMk/>
            <pc:sldMk cId="0" sldId="439"/>
            <ac:spMk id="5" creationId="{88A9C197-D212-433A-AF35-0506600D000A}"/>
          </ac:spMkLst>
        </pc:spChg>
        <pc:spChg chg="mod">
          <ac:chgData name="ALEXANDRE" userId="734048d45b8f99b5" providerId="LiveId" clId="{890CAD91-C4BE-4DDA-BB1C-A77B335A8988}" dt="2021-05-11T15:03:54.719" v="328"/>
          <ac:spMkLst>
            <pc:docMk/>
            <pc:sldMk cId="0" sldId="439"/>
            <ac:spMk id="6" creationId="{9CEE0B03-C2B6-4B94-AE47-46143944619B}"/>
          </ac:spMkLst>
        </pc:spChg>
        <pc:spChg chg="mod">
          <ac:chgData name="ALEXANDRE" userId="734048d45b8f99b5" providerId="LiveId" clId="{890CAD91-C4BE-4DDA-BB1C-A77B335A8988}" dt="2021-05-11T15:03:54.824" v="331" actId="27636"/>
          <ac:spMkLst>
            <pc:docMk/>
            <pc:sldMk cId="0" sldId="439"/>
            <ac:spMk id="32774" creationId="{6E167A72-0716-40EF-9C2B-F1B667F04730}"/>
          </ac:spMkLst>
        </pc:spChg>
      </pc:sldChg>
      <pc:sldChg chg="addSp delSp modSp del mod">
        <pc:chgData name="ALEXANDRE" userId="734048d45b8f99b5" providerId="LiveId" clId="{890CAD91-C4BE-4DDA-BB1C-A77B335A8988}" dt="2021-05-11T14:35:35.065" v="194" actId="47"/>
        <pc:sldMkLst>
          <pc:docMk/>
          <pc:sldMk cId="0" sldId="450"/>
        </pc:sldMkLst>
        <pc:spChg chg="del">
          <ac:chgData name="ALEXANDRE" userId="734048d45b8f99b5" providerId="LiveId" clId="{890CAD91-C4BE-4DDA-BB1C-A77B335A8988}" dt="2021-05-11T14:30:21.815" v="165" actId="478"/>
          <ac:spMkLst>
            <pc:docMk/>
            <pc:sldMk cId="0" sldId="450"/>
            <ac:spMk id="4" creationId="{9F93A181-DC14-465D-972A-7421291253A0}"/>
          </ac:spMkLst>
        </pc:spChg>
        <pc:spChg chg="del">
          <ac:chgData name="ALEXANDRE" userId="734048d45b8f99b5" providerId="LiveId" clId="{890CAD91-C4BE-4DDA-BB1C-A77B335A8988}" dt="2021-05-11T14:30:21.815" v="165" actId="478"/>
          <ac:spMkLst>
            <pc:docMk/>
            <pc:sldMk cId="0" sldId="450"/>
            <ac:spMk id="5" creationId="{CEB13717-3889-4121-BDE2-B6FA0B4F76DA}"/>
          </ac:spMkLst>
        </pc:spChg>
        <pc:spChg chg="del">
          <ac:chgData name="ALEXANDRE" userId="734048d45b8f99b5" providerId="LiveId" clId="{890CAD91-C4BE-4DDA-BB1C-A77B335A8988}" dt="2021-05-11T14:30:21.815" v="165" actId="478"/>
          <ac:spMkLst>
            <pc:docMk/>
            <pc:sldMk cId="0" sldId="450"/>
            <ac:spMk id="6" creationId="{496DB5FB-36FF-490C-B5D6-29B88B3D42CE}"/>
          </ac:spMkLst>
        </pc:spChg>
        <pc:spChg chg="mod">
          <ac:chgData name="ALEXANDRE" userId="734048d45b8f99b5" providerId="LiveId" clId="{890CAD91-C4BE-4DDA-BB1C-A77B335A8988}" dt="2021-05-11T14:28:52.266" v="152" actId="1076"/>
          <ac:spMkLst>
            <pc:docMk/>
            <pc:sldMk cId="0" sldId="450"/>
            <ac:spMk id="26629" creationId="{99811B3B-FFF4-4187-9119-5B306618D907}"/>
          </ac:spMkLst>
        </pc:spChg>
        <pc:spChg chg="mod">
          <ac:chgData name="ALEXANDRE" userId="734048d45b8f99b5" providerId="LiveId" clId="{890CAD91-C4BE-4DDA-BB1C-A77B335A8988}" dt="2021-05-11T14:30:17.903" v="164" actId="27636"/>
          <ac:spMkLst>
            <pc:docMk/>
            <pc:sldMk cId="0" sldId="450"/>
            <ac:spMk id="26630" creationId="{812E1F4A-CC90-4270-92B8-35D37D061913}"/>
          </ac:spMkLst>
        </pc:spChg>
        <pc:picChg chg="add del mod">
          <ac:chgData name="ALEXANDRE" userId="734048d45b8f99b5" providerId="LiveId" clId="{890CAD91-C4BE-4DDA-BB1C-A77B335A8988}" dt="2021-05-11T14:35:19.798" v="190" actId="21"/>
          <ac:picMkLst>
            <pc:docMk/>
            <pc:sldMk cId="0" sldId="450"/>
            <ac:picMk id="17410" creationId="{DAD4DF56-A4BC-486C-9D76-CE44EBA7AFC6}"/>
          </ac:picMkLst>
        </pc:picChg>
      </pc:sldChg>
      <pc:sldChg chg="delSp modSp del mod">
        <pc:chgData name="ALEXANDRE" userId="734048d45b8f99b5" providerId="LiveId" clId="{890CAD91-C4BE-4DDA-BB1C-A77B335A8988}" dt="2021-05-11T14:34:59.979" v="177" actId="47"/>
        <pc:sldMkLst>
          <pc:docMk/>
          <pc:sldMk cId="0" sldId="451"/>
        </pc:sldMkLst>
        <pc:spChg chg="del">
          <ac:chgData name="ALEXANDRE" userId="734048d45b8f99b5" providerId="LiveId" clId="{890CAD91-C4BE-4DDA-BB1C-A77B335A8988}" dt="2021-05-11T14:30:26.325" v="166" actId="478"/>
          <ac:spMkLst>
            <pc:docMk/>
            <pc:sldMk cId="0" sldId="451"/>
            <ac:spMk id="25" creationId="{2745DEB4-D35A-42D9-AD91-A23F785681F4}"/>
          </ac:spMkLst>
        </pc:spChg>
        <pc:spChg chg="del">
          <ac:chgData name="ALEXANDRE" userId="734048d45b8f99b5" providerId="LiveId" clId="{890CAD91-C4BE-4DDA-BB1C-A77B335A8988}" dt="2021-05-11T14:30:26.325" v="166" actId="478"/>
          <ac:spMkLst>
            <pc:docMk/>
            <pc:sldMk cId="0" sldId="451"/>
            <ac:spMk id="26" creationId="{1DFB13EF-B5DA-4F05-8697-31C3D7E5F3CD}"/>
          </ac:spMkLst>
        </pc:spChg>
        <pc:spChg chg="del">
          <ac:chgData name="ALEXANDRE" userId="734048d45b8f99b5" providerId="LiveId" clId="{890CAD91-C4BE-4DDA-BB1C-A77B335A8988}" dt="2021-05-11T14:30:26.325" v="166" actId="478"/>
          <ac:spMkLst>
            <pc:docMk/>
            <pc:sldMk cId="0" sldId="451"/>
            <ac:spMk id="27" creationId="{331817AA-1516-4630-B8DD-6F430D22FF72}"/>
          </ac:spMkLst>
        </pc:spChg>
        <pc:spChg chg="mod">
          <ac:chgData name="ALEXANDRE" userId="734048d45b8f99b5" providerId="LiveId" clId="{890CAD91-C4BE-4DDA-BB1C-A77B335A8988}" dt="2021-05-11T14:30:29.903" v="167" actId="1076"/>
          <ac:spMkLst>
            <pc:docMk/>
            <pc:sldMk cId="0" sldId="451"/>
            <ac:spMk id="27653" creationId="{23A8CBD0-FB82-4320-A1DD-45506382793D}"/>
          </ac:spMkLst>
        </pc:spChg>
        <pc:spChg chg="mod">
          <ac:chgData name="ALEXANDRE" userId="734048d45b8f99b5" providerId="LiveId" clId="{890CAD91-C4BE-4DDA-BB1C-A77B335A8988}" dt="2021-05-11T14:30:33.640" v="168" actId="1076"/>
          <ac:spMkLst>
            <pc:docMk/>
            <pc:sldMk cId="0" sldId="451"/>
            <ac:spMk id="27660" creationId="{DE023E90-A3A4-4229-9AF0-CCAF3C18D855}"/>
          </ac:spMkLst>
        </pc:spChg>
        <pc:spChg chg="mod">
          <ac:chgData name="ALEXANDRE" userId="734048d45b8f99b5" providerId="LiveId" clId="{890CAD91-C4BE-4DDA-BB1C-A77B335A8988}" dt="2021-05-11T14:30:33.640" v="168" actId="1076"/>
          <ac:spMkLst>
            <pc:docMk/>
            <pc:sldMk cId="0" sldId="451"/>
            <ac:spMk id="27662" creationId="{5844C88F-A9FC-4FD0-8836-0BE69197182E}"/>
          </ac:spMkLst>
        </pc:spChg>
        <pc:spChg chg="mod">
          <ac:chgData name="ALEXANDRE" userId="734048d45b8f99b5" providerId="LiveId" clId="{890CAD91-C4BE-4DDA-BB1C-A77B335A8988}" dt="2021-05-11T14:30:33.640" v="168" actId="1076"/>
          <ac:spMkLst>
            <pc:docMk/>
            <pc:sldMk cId="0" sldId="451"/>
            <ac:spMk id="27665" creationId="{EA79EB62-E5AC-4ADD-866B-C04A3564F9A1}"/>
          </ac:spMkLst>
        </pc:spChg>
        <pc:spChg chg="mod">
          <ac:chgData name="ALEXANDRE" userId="734048d45b8f99b5" providerId="LiveId" clId="{890CAD91-C4BE-4DDA-BB1C-A77B335A8988}" dt="2021-05-11T14:30:33.640" v="168" actId="1076"/>
          <ac:spMkLst>
            <pc:docMk/>
            <pc:sldMk cId="0" sldId="451"/>
            <ac:spMk id="531459" creationId="{36512F26-95F0-4DB2-BEE6-990589954071}"/>
          </ac:spMkLst>
        </pc:spChg>
        <pc:spChg chg="mod">
          <ac:chgData name="ALEXANDRE" userId="734048d45b8f99b5" providerId="LiveId" clId="{890CAD91-C4BE-4DDA-BB1C-A77B335A8988}" dt="2021-05-11T14:30:33.640" v="168" actId="1076"/>
          <ac:spMkLst>
            <pc:docMk/>
            <pc:sldMk cId="0" sldId="451"/>
            <ac:spMk id="531470" creationId="{A8AB278C-5BE7-4902-BA34-BA762F5458EF}"/>
          </ac:spMkLst>
        </pc:spChg>
        <pc:spChg chg="mod">
          <ac:chgData name="ALEXANDRE" userId="734048d45b8f99b5" providerId="LiveId" clId="{890CAD91-C4BE-4DDA-BB1C-A77B335A8988}" dt="2021-05-11T14:30:33.640" v="168" actId="1076"/>
          <ac:spMkLst>
            <pc:docMk/>
            <pc:sldMk cId="0" sldId="451"/>
            <ac:spMk id="531476" creationId="{6B67AAE8-7A4A-45FA-85B1-B5F669C0BE02}"/>
          </ac:spMkLst>
        </pc:spChg>
        <pc:grpChg chg="mod">
          <ac:chgData name="ALEXANDRE" userId="734048d45b8f99b5" providerId="LiveId" clId="{890CAD91-C4BE-4DDA-BB1C-A77B335A8988}" dt="2021-05-11T14:30:33.640" v="168" actId="1076"/>
          <ac:grpSpMkLst>
            <pc:docMk/>
            <pc:sldMk cId="0" sldId="451"/>
            <ac:grpSpMk id="2" creationId="{0B981930-4A0D-4E2C-8B07-04E6B60303DC}"/>
          </ac:grpSpMkLst>
        </pc:grpChg>
        <pc:grpChg chg="mod">
          <ac:chgData name="ALEXANDRE" userId="734048d45b8f99b5" providerId="LiveId" clId="{890CAD91-C4BE-4DDA-BB1C-A77B335A8988}" dt="2021-05-11T14:30:33.640" v="168" actId="1076"/>
          <ac:grpSpMkLst>
            <pc:docMk/>
            <pc:sldMk cId="0" sldId="451"/>
            <ac:grpSpMk id="27656" creationId="{E3D56CEC-E015-43C0-ADE8-A8EA8043999F}"/>
          </ac:grpSpMkLst>
        </pc:grpChg>
        <pc:grpChg chg="mod">
          <ac:chgData name="ALEXANDRE" userId="734048d45b8f99b5" providerId="LiveId" clId="{890CAD91-C4BE-4DDA-BB1C-A77B335A8988}" dt="2021-05-11T14:30:33.640" v="168" actId="1076"/>
          <ac:grpSpMkLst>
            <pc:docMk/>
            <pc:sldMk cId="0" sldId="451"/>
            <ac:grpSpMk id="27657" creationId="{4E4F9684-909B-4A82-9674-8F48A20B0CD7}"/>
          </ac:grpSpMkLst>
        </pc:grpChg>
        <pc:grpChg chg="mod">
          <ac:chgData name="ALEXANDRE" userId="734048d45b8f99b5" providerId="LiveId" clId="{890CAD91-C4BE-4DDA-BB1C-A77B335A8988}" dt="2021-05-11T14:30:33.640" v="168" actId="1076"/>
          <ac:grpSpMkLst>
            <pc:docMk/>
            <pc:sldMk cId="0" sldId="451"/>
            <ac:grpSpMk id="27658" creationId="{3EB92D48-8949-4631-BEA5-570FA14F7E22}"/>
          </ac:grpSpMkLst>
        </pc:grpChg>
        <pc:picChg chg="mod">
          <ac:chgData name="ALEXANDRE" userId="734048d45b8f99b5" providerId="LiveId" clId="{890CAD91-C4BE-4DDA-BB1C-A77B335A8988}" dt="2021-05-11T14:30:33.640" v="168" actId="1076"/>
          <ac:picMkLst>
            <pc:docMk/>
            <pc:sldMk cId="0" sldId="451"/>
            <ac:picMk id="27659" creationId="{7631A318-5777-4574-A276-A84DCD6742AA}"/>
          </ac:picMkLst>
        </pc:picChg>
        <pc:picChg chg="mod">
          <ac:chgData name="ALEXANDRE" userId="734048d45b8f99b5" providerId="LiveId" clId="{890CAD91-C4BE-4DDA-BB1C-A77B335A8988}" dt="2021-05-11T14:30:33.640" v="168" actId="1076"/>
          <ac:picMkLst>
            <pc:docMk/>
            <pc:sldMk cId="0" sldId="451"/>
            <ac:picMk id="27663" creationId="{F9622631-1391-4F45-AEB6-A93EE9D1CD01}"/>
          </ac:picMkLst>
        </pc:picChg>
        <pc:picChg chg="mod">
          <ac:chgData name="ALEXANDRE" userId="734048d45b8f99b5" providerId="LiveId" clId="{890CAD91-C4BE-4DDA-BB1C-A77B335A8988}" dt="2021-05-11T14:30:33.640" v="168" actId="1076"/>
          <ac:picMkLst>
            <pc:docMk/>
            <pc:sldMk cId="0" sldId="451"/>
            <ac:picMk id="27664" creationId="{F48F98F6-259E-4BC0-B275-79063DDAB17A}"/>
          </ac:picMkLst>
        </pc:picChg>
        <pc:picChg chg="mod">
          <ac:chgData name="ALEXANDRE" userId="734048d45b8f99b5" providerId="LiveId" clId="{890CAD91-C4BE-4DDA-BB1C-A77B335A8988}" dt="2021-05-11T14:30:33.640" v="168" actId="1076"/>
          <ac:picMkLst>
            <pc:docMk/>
            <pc:sldMk cId="0" sldId="451"/>
            <ac:picMk id="27666" creationId="{CEC57868-F5A1-4B70-9680-9ABB96069725}"/>
          </ac:picMkLst>
        </pc:picChg>
        <pc:picChg chg="mod">
          <ac:chgData name="ALEXANDRE" userId="734048d45b8f99b5" providerId="LiveId" clId="{890CAD91-C4BE-4DDA-BB1C-A77B335A8988}" dt="2021-05-11T14:30:33.640" v="168" actId="1076"/>
          <ac:picMkLst>
            <pc:docMk/>
            <pc:sldMk cId="0" sldId="451"/>
            <ac:picMk id="27667" creationId="{F66EB2FB-ACF6-4441-B168-943F842840CC}"/>
          </ac:picMkLst>
        </pc:picChg>
        <pc:picChg chg="mod">
          <ac:chgData name="ALEXANDRE" userId="734048d45b8f99b5" providerId="LiveId" clId="{890CAD91-C4BE-4DDA-BB1C-A77B335A8988}" dt="2021-05-11T14:30:33.640" v="168" actId="1076"/>
          <ac:picMkLst>
            <pc:docMk/>
            <pc:sldMk cId="0" sldId="451"/>
            <ac:picMk id="27668" creationId="{4337F691-88CE-459A-B329-C55F5432FED7}"/>
          </ac:picMkLst>
        </pc:picChg>
        <pc:picChg chg="mod">
          <ac:chgData name="ALEXANDRE" userId="734048d45b8f99b5" providerId="LiveId" clId="{890CAD91-C4BE-4DDA-BB1C-A77B335A8988}" dt="2021-05-11T14:30:33.640" v="168" actId="1076"/>
          <ac:picMkLst>
            <pc:docMk/>
            <pc:sldMk cId="0" sldId="451"/>
            <ac:picMk id="27669" creationId="{E4DBD506-1CD7-4D15-8994-7DDF92D7C10E}"/>
          </ac:picMkLst>
        </pc:picChg>
        <pc:picChg chg="mod">
          <ac:chgData name="ALEXANDRE" userId="734048d45b8f99b5" providerId="LiveId" clId="{890CAD91-C4BE-4DDA-BB1C-A77B335A8988}" dt="2021-05-11T14:30:33.640" v="168" actId="1076"/>
          <ac:picMkLst>
            <pc:docMk/>
            <pc:sldMk cId="0" sldId="451"/>
            <ac:picMk id="27670" creationId="{747AD530-A547-448B-93C3-125B24C2C1CC}"/>
          </ac:picMkLst>
        </pc:picChg>
        <pc:picChg chg="mod">
          <ac:chgData name="ALEXANDRE" userId="734048d45b8f99b5" providerId="LiveId" clId="{890CAD91-C4BE-4DDA-BB1C-A77B335A8988}" dt="2021-05-11T14:30:33.640" v="168" actId="1076"/>
          <ac:picMkLst>
            <pc:docMk/>
            <pc:sldMk cId="0" sldId="451"/>
            <ac:picMk id="27671" creationId="{D43A9946-04CA-4260-AED5-5ADFEB52D642}"/>
          </ac:picMkLst>
        </pc:picChg>
        <pc:picChg chg="mod">
          <ac:chgData name="ALEXANDRE" userId="734048d45b8f99b5" providerId="LiveId" clId="{890CAD91-C4BE-4DDA-BB1C-A77B335A8988}" dt="2021-05-11T14:30:33.640" v="168" actId="1076"/>
          <ac:picMkLst>
            <pc:docMk/>
            <pc:sldMk cId="0" sldId="451"/>
            <ac:picMk id="27672" creationId="{D4EB8735-D64C-4239-8DA4-8AD9F733EB65}"/>
          </ac:picMkLst>
        </pc:picChg>
        <pc:picChg chg="mod">
          <ac:chgData name="ALEXANDRE" userId="734048d45b8f99b5" providerId="LiveId" clId="{890CAD91-C4BE-4DDA-BB1C-A77B335A8988}" dt="2021-05-11T14:30:33.640" v="168" actId="1076"/>
          <ac:picMkLst>
            <pc:docMk/>
            <pc:sldMk cId="0" sldId="451"/>
            <ac:picMk id="27673" creationId="{BA89D376-D284-4C0A-9195-523F3C2A578E}"/>
          </ac:picMkLst>
        </pc:picChg>
        <pc:picChg chg="mod">
          <ac:chgData name="ALEXANDRE" userId="734048d45b8f99b5" providerId="LiveId" clId="{890CAD91-C4BE-4DDA-BB1C-A77B335A8988}" dt="2021-05-11T14:30:33.640" v="168" actId="1076"/>
          <ac:picMkLst>
            <pc:docMk/>
            <pc:sldMk cId="0" sldId="451"/>
            <ac:picMk id="27674" creationId="{1AEBE924-430D-445D-80F4-DB6C79CDB56F}"/>
          </ac:picMkLst>
        </pc:picChg>
      </pc:sldChg>
      <pc:sldChg chg="delSp modSp del mod">
        <pc:chgData name="ALEXANDRE" userId="734048d45b8f99b5" providerId="LiveId" clId="{890CAD91-C4BE-4DDA-BB1C-A77B335A8988}" dt="2021-05-11T14:35:01.135" v="178" actId="47"/>
        <pc:sldMkLst>
          <pc:docMk/>
          <pc:sldMk cId="0" sldId="452"/>
        </pc:sldMkLst>
        <pc:spChg chg="del">
          <ac:chgData name="ALEXANDRE" userId="734048d45b8f99b5" providerId="LiveId" clId="{890CAD91-C4BE-4DDA-BB1C-A77B335A8988}" dt="2021-05-11T14:30:39.992" v="169" actId="478"/>
          <ac:spMkLst>
            <pc:docMk/>
            <pc:sldMk cId="0" sldId="452"/>
            <ac:spMk id="35" creationId="{46697E98-97AC-4D86-8F09-BB81FAC2C32F}"/>
          </ac:spMkLst>
        </pc:spChg>
        <pc:spChg chg="del">
          <ac:chgData name="ALEXANDRE" userId="734048d45b8f99b5" providerId="LiveId" clId="{890CAD91-C4BE-4DDA-BB1C-A77B335A8988}" dt="2021-05-11T14:30:39.992" v="169" actId="478"/>
          <ac:spMkLst>
            <pc:docMk/>
            <pc:sldMk cId="0" sldId="452"/>
            <ac:spMk id="36" creationId="{F6E2E68C-60F6-4F63-A999-D17F901BE576}"/>
          </ac:spMkLst>
        </pc:spChg>
        <pc:spChg chg="del">
          <ac:chgData name="ALEXANDRE" userId="734048d45b8f99b5" providerId="LiveId" clId="{890CAD91-C4BE-4DDA-BB1C-A77B335A8988}" dt="2021-05-11T14:30:39.992" v="169" actId="478"/>
          <ac:spMkLst>
            <pc:docMk/>
            <pc:sldMk cId="0" sldId="452"/>
            <ac:spMk id="37" creationId="{616A87C9-DCA7-4608-8664-04469745BFFF}"/>
          </ac:spMkLst>
        </pc:spChg>
        <pc:spChg chg="mod">
          <ac:chgData name="ALEXANDRE" userId="734048d45b8f99b5" providerId="LiveId" clId="{890CAD91-C4BE-4DDA-BB1C-A77B335A8988}" dt="2021-05-11T14:30:42.513" v="170" actId="1076"/>
          <ac:spMkLst>
            <pc:docMk/>
            <pc:sldMk cId="0" sldId="452"/>
            <ac:spMk id="28677" creationId="{E0F7435F-F4D6-4827-8B55-887FF983E8CE}"/>
          </ac:spMkLst>
        </pc:spChg>
      </pc:sldChg>
      <pc:sldChg chg="delSp modSp del mod">
        <pc:chgData name="ALEXANDRE" userId="734048d45b8f99b5" providerId="LiveId" clId="{890CAD91-C4BE-4DDA-BB1C-A77B335A8988}" dt="2021-05-11T14:35:01.400" v="179" actId="47"/>
        <pc:sldMkLst>
          <pc:docMk/>
          <pc:sldMk cId="0" sldId="453"/>
        </pc:sldMkLst>
        <pc:spChg chg="del">
          <ac:chgData name="ALEXANDRE" userId="734048d45b8f99b5" providerId="LiveId" clId="{890CAD91-C4BE-4DDA-BB1C-A77B335A8988}" dt="2021-05-11T14:30:49.308" v="171" actId="478"/>
          <ac:spMkLst>
            <pc:docMk/>
            <pc:sldMk cId="0" sldId="453"/>
            <ac:spMk id="38" creationId="{8DA45F55-F775-489F-A5C9-37914F5696EB}"/>
          </ac:spMkLst>
        </pc:spChg>
        <pc:spChg chg="del">
          <ac:chgData name="ALEXANDRE" userId="734048d45b8f99b5" providerId="LiveId" clId="{890CAD91-C4BE-4DDA-BB1C-A77B335A8988}" dt="2021-05-11T14:30:49.308" v="171" actId="478"/>
          <ac:spMkLst>
            <pc:docMk/>
            <pc:sldMk cId="0" sldId="453"/>
            <ac:spMk id="39" creationId="{6FD0B675-AB79-4C77-8780-644A372FEEC0}"/>
          </ac:spMkLst>
        </pc:spChg>
        <pc:spChg chg="del">
          <ac:chgData name="ALEXANDRE" userId="734048d45b8f99b5" providerId="LiveId" clId="{890CAD91-C4BE-4DDA-BB1C-A77B335A8988}" dt="2021-05-11T14:30:49.308" v="171" actId="478"/>
          <ac:spMkLst>
            <pc:docMk/>
            <pc:sldMk cId="0" sldId="453"/>
            <ac:spMk id="40" creationId="{A1E87361-6820-4064-ABD3-394F3E8B943E}"/>
          </ac:spMkLst>
        </pc:spChg>
        <pc:spChg chg="mod">
          <ac:chgData name="ALEXANDRE" userId="734048d45b8f99b5" providerId="LiveId" clId="{890CAD91-C4BE-4DDA-BB1C-A77B335A8988}" dt="2021-05-11T14:30:52.252" v="172" actId="1076"/>
          <ac:spMkLst>
            <pc:docMk/>
            <pc:sldMk cId="0" sldId="453"/>
            <ac:spMk id="29701" creationId="{F35B7A1E-F23E-4AFC-842E-DD5AC294E505}"/>
          </ac:spMkLst>
        </pc:spChg>
      </pc:sldChg>
      <pc:sldChg chg="delSp del mod">
        <pc:chgData name="ALEXANDRE" userId="734048d45b8f99b5" providerId="LiveId" clId="{890CAD91-C4BE-4DDA-BB1C-A77B335A8988}" dt="2021-05-11T14:35:02.066" v="180" actId="47"/>
        <pc:sldMkLst>
          <pc:docMk/>
          <pc:sldMk cId="0" sldId="454"/>
        </pc:sldMkLst>
        <pc:spChg chg="del">
          <ac:chgData name="ALEXANDRE" userId="734048d45b8f99b5" providerId="LiveId" clId="{890CAD91-C4BE-4DDA-BB1C-A77B335A8988}" dt="2021-05-11T14:32:10.799" v="174" actId="478"/>
          <ac:spMkLst>
            <pc:docMk/>
            <pc:sldMk cId="0" sldId="454"/>
            <ac:spMk id="37" creationId="{34F8E03F-BE65-43F6-8BA4-E9D1A822831F}"/>
          </ac:spMkLst>
        </pc:spChg>
        <pc:spChg chg="del">
          <ac:chgData name="ALEXANDRE" userId="734048d45b8f99b5" providerId="LiveId" clId="{890CAD91-C4BE-4DDA-BB1C-A77B335A8988}" dt="2021-05-11T14:32:10.799" v="174" actId="478"/>
          <ac:spMkLst>
            <pc:docMk/>
            <pc:sldMk cId="0" sldId="454"/>
            <ac:spMk id="38" creationId="{6E146B53-354A-4B55-A767-40BB9052697D}"/>
          </ac:spMkLst>
        </pc:spChg>
        <pc:spChg chg="del">
          <ac:chgData name="ALEXANDRE" userId="734048d45b8f99b5" providerId="LiveId" clId="{890CAD91-C4BE-4DDA-BB1C-A77B335A8988}" dt="2021-05-11T14:32:10.799" v="174" actId="478"/>
          <ac:spMkLst>
            <pc:docMk/>
            <pc:sldMk cId="0" sldId="454"/>
            <ac:spMk id="39" creationId="{D1F96239-B5B1-4D20-B952-1FCC28B07930}"/>
          </ac:spMkLst>
        </pc:spChg>
      </pc:sldChg>
      <pc:sldChg chg="delSp del mod">
        <pc:chgData name="ALEXANDRE" userId="734048d45b8f99b5" providerId="LiveId" clId="{890CAD91-C4BE-4DDA-BB1C-A77B335A8988}" dt="2021-05-11T14:35:02.631" v="181" actId="47"/>
        <pc:sldMkLst>
          <pc:docMk/>
          <pc:sldMk cId="0" sldId="455"/>
        </pc:sldMkLst>
        <pc:spChg chg="del">
          <ac:chgData name="ALEXANDRE" userId="734048d45b8f99b5" providerId="LiveId" clId="{890CAD91-C4BE-4DDA-BB1C-A77B335A8988}" dt="2021-05-11T14:32:17.994" v="175" actId="478"/>
          <ac:spMkLst>
            <pc:docMk/>
            <pc:sldMk cId="0" sldId="455"/>
            <ac:spMk id="42" creationId="{98103BDB-19DB-483E-B7D2-76BE7027B1D3}"/>
          </ac:spMkLst>
        </pc:spChg>
        <pc:spChg chg="del">
          <ac:chgData name="ALEXANDRE" userId="734048d45b8f99b5" providerId="LiveId" clId="{890CAD91-C4BE-4DDA-BB1C-A77B335A8988}" dt="2021-05-11T14:32:17.994" v="175" actId="478"/>
          <ac:spMkLst>
            <pc:docMk/>
            <pc:sldMk cId="0" sldId="455"/>
            <ac:spMk id="43" creationId="{6492FDD3-BF8F-46B1-A655-32D492120872}"/>
          </ac:spMkLst>
        </pc:spChg>
        <pc:spChg chg="del">
          <ac:chgData name="ALEXANDRE" userId="734048d45b8f99b5" providerId="LiveId" clId="{890CAD91-C4BE-4DDA-BB1C-A77B335A8988}" dt="2021-05-11T14:32:17.994" v="175" actId="478"/>
          <ac:spMkLst>
            <pc:docMk/>
            <pc:sldMk cId="0" sldId="455"/>
            <ac:spMk id="44" creationId="{B109D129-668A-4DAD-A58D-104FACFA055C}"/>
          </ac:spMkLst>
        </pc:spChg>
      </pc:sldChg>
      <pc:sldChg chg="delSp del mod">
        <pc:chgData name="ALEXANDRE" userId="734048d45b8f99b5" providerId="LiveId" clId="{890CAD91-C4BE-4DDA-BB1C-A77B335A8988}" dt="2021-05-11T14:35:03.108" v="182" actId="47"/>
        <pc:sldMkLst>
          <pc:docMk/>
          <pc:sldMk cId="0" sldId="456"/>
        </pc:sldMkLst>
        <pc:spChg chg="del">
          <ac:chgData name="ALEXANDRE" userId="734048d45b8f99b5" providerId="LiveId" clId="{890CAD91-C4BE-4DDA-BB1C-A77B335A8988}" dt="2021-05-11T14:31:58.570" v="173" actId="478"/>
          <ac:spMkLst>
            <pc:docMk/>
            <pc:sldMk cId="0" sldId="456"/>
            <ac:spMk id="47" creationId="{695FACD9-D2A5-4F31-AAC3-BE11BFD1F644}"/>
          </ac:spMkLst>
        </pc:spChg>
        <pc:spChg chg="del">
          <ac:chgData name="ALEXANDRE" userId="734048d45b8f99b5" providerId="LiveId" clId="{890CAD91-C4BE-4DDA-BB1C-A77B335A8988}" dt="2021-05-11T14:31:58.570" v="173" actId="478"/>
          <ac:spMkLst>
            <pc:docMk/>
            <pc:sldMk cId="0" sldId="456"/>
            <ac:spMk id="48" creationId="{A2270193-8F71-452F-8029-3C711DDA2820}"/>
          </ac:spMkLst>
        </pc:spChg>
        <pc:spChg chg="del">
          <ac:chgData name="ALEXANDRE" userId="734048d45b8f99b5" providerId="LiveId" clId="{890CAD91-C4BE-4DDA-BB1C-A77B335A8988}" dt="2021-05-11T14:31:58.570" v="173" actId="478"/>
          <ac:spMkLst>
            <pc:docMk/>
            <pc:sldMk cId="0" sldId="456"/>
            <ac:spMk id="49" creationId="{287D1A1F-FCD8-4C20-ABCB-9B381819E7A3}"/>
          </ac:spMkLst>
        </pc:spChg>
      </pc:sldChg>
      <pc:sldChg chg="addSp delSp modSp mod">
        <pc:chgData name="ALEXANDRE" userId="734048d45b8f99b5" providerId="LiveId" clId="{890CAD91-C4BE-4DDA-BB1C-A77B335A8988}" dt="2021-05-11T14:37:55.913" v="230" actId="478"/>
        <pc:sldMkLst>
          <pc:docMk/>
          <pc:sldMk cId="0" sldId="457"/>
        </pc:sldMkLst>
        <pc:spChg chg="del">
          <ac:chgData name="ALEXANDRE" userId="734048d45b8f99b5" providerId="LiveId" clId="{890CAD91-C4BE-4DDA-BB1C-A77B335A8988}" dt="2021-05-11T14:37:55.913" v="230" actId="478"/>
          <ac:spMkLst>
            <pc:docMk/>
            <pc:sldMk cId="0" sldId="457"/>
            <ac:spMk id="4" creationId="{A42F55A5-3636-4A7C-8057-82D9EE10D753}"/>
          </ac:spMkLst>
        </pc:spChg>
        <pc:spChg chg="del">
          <ac:chgData name="ALEXANDRE" userId="734048d45b8f99b5" providerId="LiveId" clId="{890CAD91-C4BE-4DDA-BB1C-A77B335A8988}" dt="2021-05-11T14:37:55.913" v="230" actId="478"/>
          <ac:spMkLst>
            <pc:docMk/>
            <pc:sldMk cId="0" sldId="457"/>
            <ac:spMk id="5" creationId="{C1DCE635-A30D-4C22-8A3F-135DD1B9E946}"/>
          </ac:spMkLst>
        </pc:spChg>
        <pc:spChg chg="del">
          <ac:chgData name="ALEXANDRE" userId="734048d45b8f99b5" providerId="LiveId" clId="{890CAD91-C4BE-4DDA-BB1C-A77B335A8988}" dt="2021-05-11T14:37:55.913" v="230" actId="478"/>
          <ac:spMkLst>
            <pc:docMk/>
            <pc:sldMk cId="0" sldId="457"/>
            <ac:spMk id="6" creationId="{340966DF-E2BE-4B8D-8F5C-D210D6ABFAD5}"/>
          </ac:spMkLst>
        </pc:spChg>
        <pc:spChg chg="mod">
          <ac:chgData name="ALEXANDRE" userId="734048d45b8f99b5" providerId="LiveId" clId="{890CAD91-C4BE-4DDA-BB1C-A77B335A8988}" dt="2021-05-11T14:37:43.704" v="229" actId="14100"/>
          <ac:spMkLst>
            <pc:docMk/>
            <pc:sldMk cId="0" sldId="457"/>
            <ac:spMk id="34821" creationId="{FCE17561-F8D0-4114-8433-F8E5C5C80199}"/>
          </ac:spMkLst>
        </pc:spChg>
        <pc:spChg chg="mod">
          <ac:chgData name="ALEXANDRE" userId="734048d45b8f99b5" providerId="LiveId" clId="{890CAD91-C4BE-4DDA-BB1C-A77B335A8988}" dt="2021-05-11T14:37:41.092" v="228" actId="1076"/>
          <ac:spMkLst>
            <pc:docMk/>
            <pc:sldMk cId="0" sldId="457"/>
            <ac:spMk id="34822" creationId="{E5D8A56B-4F8A-4F3D-8648-124978150E21}"/>
          </ac:spMkLst>
        </pc:spChg>
        <pc:picChg chg="add mod">
          <ac:chgData name="ALEXANDRE" userId="734048d45b8f99b5" providerId="LiveId" clId="{890CAD91-C4BE-4DDA-BB1C-A77B335A8988}" dt="2021-05-11T14:37:30.076" v="224" actId="14100"/>
          <ac:picMkLst>
            <pc:docMk/>
            <pc:sldMk cId="0" sldId="457"/>
            <ac:picMk id="9218" creationId="{847E3402-57F4-4727-84EF-3641A4A728BE}"/>
          </ac:picMkLst>
        </pc:picChg>
      </pc:sldChg>
      <pc:sldChg chg="delSp modSp mod">
        <pc:chgData name="ALEXANDRE" userId="734048d45b8f99b5" providerId="LiveId" clId="{890CAD91-C4BE-4DDA-BB1C-A77B335A8988}" dt="2021-05-11T14:38:24.826" v="236" actId="1076"/>
        <pc:sldMkLst>
          <pc:docMk/>
          <pc:sldMk cId="0" sldId="458"/>
        </pc:sldMkLst>
        <pc:spChg chg="del">
          <ac:chgData name="ALEXANDRE" userId="734048d45b8f99b5" providerId="LiveId" clId="{890CAD91-C4BE-4DDA-BB1C-A77B335A8988}" dt="2021-05-11T14:38:14.699" v="234" actId="478"/>
          <ac:spMkLst>
            <pc:docMk/>
            <pc:sldMk cId="0" sldId="458"/>
            <ac:spMk id="29" creationId="{4E07455B-B7B6-47D0-8852-371AD915E9B1}"/>
          </ac:spMkLst>
        </pc:spChg>
        <pc:spChg chg="del">
          <ac:chgData name="ALEXANDRE" userId="734048d45b8f99b5" providerId="LiveId" clId="{890CAD91-C4BE-4DDA-BB1C-A77B335A8988}" dt="2021-05-11T14:38:14.699" v="234" actId="478"/>
          <ac:spMkLst>
            <pc:docMk/>
            <pc:sldMk cId="0" sldId="458"/>
            <ac:spMk id="30" creationId="{4FB7672C-E5CC-47B3-9FFE-92FBB00510A2}"/>
          </ac:spMkLst>
        </pc:spChg>
        <pc:spChg chg="del">
          <ac:chgData name="ALEXANDRE" userId="734048d45b8f99b5" providerId="LiveId" clId="{890CAD91-C4BE-4DDA-BB1C-A77B335A8988}" dt="2021-05-11T14:38:10.721" v="233" actId="478"/>
          <ac:spMkLst>
            <pc:docMk/>
            <pc:sldMk cId="0" sldId="458"/>
            <ac:spMk id="31" creationId="{9B134825-1DE2-4238-95BD-4F1C3F909C26}"/>
          </ac:spMkLst>
        </pc:spChg>
        <pc:spChg chg="mod">
          <ac:chgData name="ALEXANDRE" userId="734048d45b8f99b5" providerId="LiveId" clId="{890CAD91-C4BE-4DDA-BB1C-A77B335A8988}" dt="2021-05-11T14:38:17.272" v="235" actId="1076"/>
          <ac:spMkLst>
            <pc:docMk/>
            <pc:sldMk cId="0" sldId="458"/>
            <ac:spMk id="35845" creationId="{8D0F3841-058D-4D06-A9EB-396EFDEF5542}"/>
          </ac:spMkLst>
        </pc:spChg>
        <pc:spChg chg="mod">
          <ac:chgData name="ALEXANDRE" userId="734048d45b8f99b5" providerId="LiveId" clId="{890CAD91-C4BE-4DDA-BB1C-A77B335A8988}" dt="2021-05-11T14:38:24.826" v="236" actId="1076"/>
          <ac:spMkLst>
            <pc:docMk/>
            <pc:sldMk cId="0" sldId="458"/>
            <ac:spMk id="35846" creationId="{F53CB3DC-182A-4DD6-99DC-542676B80DC4}"/>
          </ac:spMkLst>
        </pc:spChg>
        <pc:spChg chg="mod">
          <ac:chgData name="ALEXANDRE" userId="734048d45b8f99b5" providerId="LiveId" clId="{890CAD91-C4BE-4DDA-BB1C-A77B335A8988}" dt="2021-05-11T14:38:24.826" v="236" actId="1076"/>
          <ac:spMkLst>
            <pc:docMk/>
            <pc:sldMk cId="0" sldId="458"/>
            <ac:spMk id="35848" creationId="{13E1BC5C-C751-404B-ABA8-A60A831A6C67}"/>
          </ac:spMkLst>
        </pc:spChg>
        <pc:spChg chg="mod">
          <ac:chgData name="ALEXANDRE" userId="734048d45b8f99b5" providerId="LiveId" clId="{890CAD91-C4BE-4DDA-BB1C-A77B335A8988}" dt="2021-05-11T14:38:24.826" v="236" actId="1076"/>
          <ac:spMkLst>
            <pc:docMk/>
            <pc:sldMk cId="0" sldId="458"/>
            <ac:spMk id="35849" creationId="{2FB2BF97-1756-4D52-BCED-4E6BD5F97093}"/>
          </ac:spMkLst>
        </pc:spChg>
        <pc:spChg chg="mod">
          <ac:chgData name="ALEXANDRE" userId="734048d45b8f99b5" providerId="LiveId" clId="{890CAD91-C4BE-4DDA-BB1C-A77B335A8988}" dt="2021-05-11T14:38:24.826" v="236" actId="1076"/>
          <ac:spMkLst>
            <pc:docMk/>
            <pc:sldMk cId="0" sldId="458"/>
            <ac:spMk id="35850" creationId="{B052C613-B86F-45A0-B09F-F3BCF6F36EB0}"/>
          </ac:spMkLst>
        </pc:spChg>
        <pc:spChg chg="mod">
          <ac:chgData name="ALEXANDRE" userId="734048d45b8f99b5" providerId="LiveId" clId="{890CAD91-C4BE-4DDA-BB1C-A77B335A8988}" dt="2021-05-11T14:38:24.826" v="236" actId="1076"/>
          <ac:spMkLst>
            <pc:docMk/>
            <pc:sldMk cId="0" sldId="458"/>
            <ac:spMk id="35851" creationId="{C05B24AC-BAC9-4E10-A05F-ACD622964846}"/>
          </ac:spMkLst>
        </pc:spChg>
        <pc:spChg chg="mod">
          <ac:chgData name="ALEXANDRE" userId="734048d45b8f99b5" providerId="LiveId" clId="{890CAD91-C4BE-4DDA-BB1C-A77B335A8988}" dt="2021-05-11T14:38:24.826" v="236" actId="1076"/>
          <ac:spMkLst>
            <pc:docMk/>
            <pc:sldMk cId="0" sldId="458"/>
            <ac:spMk id="35852" creationId="{B97E53C9-8166-480D-B9AE-4632F8AC5B89}"/>
          </ac:spMkLst>
        </pc:spChg>
        <pc:spChg chg="mod">
          <ac:chgData name="ALEXANDRE" userId="734048d45b8f99b5" providerId="LiveId" clId="{890CAD91-C4BE-4DDA-BB1C-A77B335A8988}" dt="2021-05-11T14:38:24.826" v="236" actId="1076"/>
          <ac:spMkLst>
            <pc:docMk/>
            <pc:sldMk cId="0" sldId="458"/>
            <ac:spMk id="35853" creationId="{49907F17-C2E6-4428-81D6-798E605EE8AD}"/>
          </ac:spMkLst>
        </pc:spChg>
        <pc:spChg chg="mod">
          <ac:chgData name="ALEXANDRE" userId="734048d45b8f99b5" providerId="LiveId" clId="{890CAD91-C4BE-4DDA-BB1C-A77B335A8988}" dt="2021-05-11T14:38:24.826" v="236" actId="1076"/>
          <ac:spMkLst>
            <pc:docMk/>
            <pc:sldMk cId="0" sldId="458"/>
            <ac:spMk id="35855" creationId="{EE1411B6-CA35-4D17-957C-14553E3216D1}"/>
          </ac:spMkLst>
        </pc:spChg>
        <pc:spChg chg="mod">
          <ac:chgData name="ALEXANDRE" userId="734048d45b8f99b5" providerId="LiveId" clId="{890CAD91-C4BE-4DDA-BB1C-A77B335A8988}" dt="2021-05-11T14:38:24.826" v="236" actId="1076"/>
          <ac:spMkLst>
            <pc:docMk/>
            <pc:sldMk cId="0" sldId="458"/>
            <ac:spMk id="35856" creationId="{D4FA29C3-9764-4599-84BC-7867F3401422}"/>
          </ac:spMkLst>
        </pc:spChg>
        <pc:spChg chg="mod">
          <ac:chgData name="ALEXANDRE" userId="734048d45b8f99b5" providerId="LiveId" clId="{890CAD91-C4BE-4DDA-BB1C-A77B335A8988}" dt="2021-05-11T14:38:24.826" v="236" actId="1076"/>
          <ac:spMkLst>
            <pc:docMk/>
            <pc:sldMk cId="0" sldId="458"/>
            <ac:spMk id="35857" creationId="{6E3033EA-1499-42B8-BA5E-BDB5A3238033}"/>
          </ac:spMkLst>
        </pc:spChg>
        <pc:spChg chg="mod">
          <ac:chgData name="ALEXANDRE" userId="734048d45b8f99b5" providerId="LiveId" clId="{890CAD91-C4BE-4DDA-BB1C-A77B335A8988}" dt="2021-05-11T14:38:24.826" v="236" actId="1076"/>
          <ac:spMkLst>
            <pc:docMk/>
            <pc:sldMk cId="0" sldId="458"/>
            <ac:spMk id="35858" creationId="{335681AA-86DC-446D-8608-19BE7C6AD32E}"/>
          </ac:spMkLst>
        </pc:spChg>
        <pc:spChg chg="mod">
          <ac:chgData name="ALEXANDRE" userId="734048d45b8f99b5" providerId="LiveId" clId="{890CAD91-C4BE-4DDA-BB1C-A77B335A8988}" dt="2021-05-11T14:38:24.826" v="236" actId="1076"/>
          <ac:spMkLst>
            <pc:docMk/>
            <pc:sldMk cId="0" sldId="458"/>
            <ac:spMk id="35859" creationId="{2632D592-AEE9-4207-96A6-D7B5B7A04F78}"/>
          </ac:spMkLst>
        </pc:spChg>
        <pc:spChg chg="mod">
          <ac:chgData name="ALEXANDRE" userId="734048d45b8f99b5" providerId="LiveId" clId="{890CAD91-C4BE-4DDA-BB1C-A77B335A8988}" dt="2021-05-11T14:38:24.826" v="236" actId="1076"/>
          <ac:spMkLst>
            <pc:docMk/>
            <pc:sldMk cId="0" sldId="458"/>
            <ac:spMk id="35860" creationId="{2454F8F6-46C0-4BD8-A41F-1DB77B309C59}"/>
          </ac:spMkLst>
        </pc:spChg>
        <pc:spChg chg="mod">
          <ac:chgData name="ALEXANDRE" userId="734048d45b8f99b5" providerId="LiveId" clId="{890CAD91-C4BE-4DDA-BB1C-A77B335A8988}" dt="2021-05-11T14:38:24.826" v="236" actId="1076"/>
          <ac:spMkLst>
            <pc:docMk/>
            <pc:sldMk cId="0" sldId="458"/>
            <ac:spMk id="35861" creationId="{635F980B-6753-465F-9C59-5039B5C06704}"/>
          </ac:spMkLst>
        </pc:spChg>
        <pc:spChg chg="mod">
          <ac:chgData name="ALEXANDRE" userId="734048d45b8f99b5" providerId="LiveId" clId="{890CAD91-C4BE-4DDA-BB1C-A77B335A8988}" dt="2021-05-11T14:38:24.826" v="236" actId="1076"/>
          <ac:spMkLst>
            <pc:docMk/>
            <pc:sldMk cId="0" sldId="458"/>
            <ac:spMk id="35863" creationId="{D240C27D-62F0-447D-8706-25ECEB2FBE1B}"/>
          </ac:spMkLst>
        </pc:spChg>
        <pc:spChg chg="mod">
          <ac:chgData name="ALEXANDRE" userId="734048d45b8f99b5" providerId="LiveId" clId="{890CAD91-C4BE-4DDA-BB1C-A77B335A8988}" dt="2021-05-11T14:38:24.826" v="236" actId="1076"/>
          <ac:spMkLst>
            <pc:docMk/>
            <pc:sldMk cId="0" sldId="458"/>
            <ac:spMk id="35864" creationId="{371A318D-589F-4AAA-864B-E8444520519D}"/>
          </ac:spMkLst>
        </pc:spChg>
        <pc:spChg chg="mod">
          <ac:chgData name="ALEXANDRE" userId="734048d45b8f99b5" providerId="LiveId" clId="{890CAD91-C4BE-4DDA-BB1C-A77B335A8988}" dt="2021-05-11T14:38:24.826" v="236" actId="1076"/>
          <ac:spMkLst>
            <pc:docMk/>
            <pc:sldMk cId="0" sldId="458"/>
            <ac:spMk id="35865" creationId="{A63A430C-5840-4CFE-8130-14462CBBC771}"/>
          </ac:spMkLst>
        </pc:spChg>
        <pc:spChg chg="mod">
          <ac:chgData name="ALEXANDRE" userId="734048d45b8f99b5" providerId="LiveId" clId="{890CAD91-C4BE-4DDA-BB1C-A77B335A8988}" dt="2021-05-11T14:38:24.826" v="236" actId="1076"/>
          <ac:spMkLst>
            <pc:docMk/>
            <pc:sldMk cId="0" sldId="458"/>
            <ac:spMk id="35866" creationId="{96A46FCC-C744-4A02-9174-C6B5F8DFC6AC}"/>
          </ac:spMkLst>
        </pc:spChg>
        <pc:spChg chg="mod">
          <ac:chgData name="ALEXANDRE" userId="734048d45b8f99b5" providerId="LiveId" clId="{890CAD91-C4BE-4DDA-BB1C-A77B335A8988}" dt="2021-05-11T14:38:24.826" v="236" actId="1076"/>
          <ac:spMkLst>
            <pc:docMk/>
            <pc:sldMk cId="0" sldId="458"/>
            <ac:spMk id="35867" creationId="{65DC4E81-BA78-4A9A-88B1-54353C90732E}"/>
          </ac:spMkLst>
        </pc:spChg>
        <pc:spChg chg="mod">
          <ac:chgData name="ALEXANDRE" userId="734048d45b8f99b5" providerId="LiveId" clId="{890CAD91-C4BE-4DDA-BB1C-A77B335A8988}" dt="2021-05-11T14:38:24.826" v="236" actId="1076"/>
          <ac:spMkLst>
            <pc:docMk/>
            <pc:sldMk cId="0" sldId="458"/>
            <ac:spMk id="35868" creationId="{1C373C72-E32A-4131-A317-F35C2CB67786}"/>
          </ac:spMkLst>
        </pc:spChg>
        <pc:spChg chg="mod">
          <ac:chgData name="ALEXANDRE" userId="734048d45b8f99b5" providerId="LiveId" clId="{890CAD91-C4BE-4DDA-BB1C-A77B335A8988}" dt="2021-05-11T14:38:24.826" v="236" actId="1076"/>
          <ac:spMkLst>
            <pc:docMk/>
            <pc:sldMk cId="0" sldId="458"/>
            <ac:spMk id="35869" creationId="{51552485-C279-4608-A108-B0F5835560AD}"/>
          </ac:spMkLst>
        </pc:spChg>
        <pc:spChg chg="mod">
          <ac:chgData name="ALEXANDRE" userId="734048d45b8f99b5" providerId="LiveId" clId="{890CAD91-C4BE-4DDA-BB1C-A77B335A8988}" dt="2021-05-11T14:38:24.826" v="236" actId="1076"/>
          <ac:spMkLst>
            <pc:docMk/>
            <pc:sldMk cId="0" sldId="458"/>
            <ac:spMk id="35870" creationId="{5AFD9A84-BE56-46D5-ACF4-FB03B40272E3}"/>
          </ac:spMkLst>
        </pc:spChg>
        <pc:spChg chg="mod">
          <ac:chgData name="ALEXANDRE" userId="734048d45b8f99b5" providerId="LiveId" clId="{890CAD91-C4BE-4DDA-BB1C-A77B335A8988}" dt="2021-05-11T14:38:24.826" v="236" actId="1076"/>
          <ac:spMkLst>
            <pc:docMk/>
            <pc:sldMk cId="0" sldId="458"/>
            <ac:spMk id="35871" creationId="{D06761CF-7AD4-4AF7-B67F-7EF612ED9E04}"/>
          </ac:spMkLst>
        </pc:spChg>
        <pc:spChg chg="mod">
          <ac:chgData name="ALEXANDRE" userId="734048d45b8f99b5" providerId="LiveId" clId="{890CAD91-C4BE-4DDA-BB1C-A77B335A8988}" dt="2021-05-11T14:38:24.826" v="236" actId="1076"/>
          <ac:spMkLst>
            <pc:docMk/>
            <pc:sldMk cId="0" sldId="458"/>
            <ac:spMk id="538628" creationId="{EEDE34DB-0C23-4221-BB7B-5DEB4CD62AF2}"/>
          </ac:spMkLst>
        </pc:spChg>
        <pc:spChg chg="mod">
          <ac:chgData name="ALEXANDRE" userId="734048d45b8f99b5" providerId="LiveId" clId="{890CAD91-C4BE-4DDA-BB1C-A77B335A8988}" dt="2021-05-11T14:38:24.826" v="236" actId="1076"/>
          <ac:spMkLst>
            <pc:docMk/>
            <pc:sldMk cId="0" sldId="458"/>
            <ac:spMk id="538635" creationId="{FE704313-DD93-4263-B123-554E7A5F89EC}"/>
          </ac:spMkLst>
        </pc:spChg>
        <pc:spChg chg="mod">
          <ac:chgData name="ALEXANDRE" userId="734048d45b8f99b5" providerId="LiveId" clId="{890CAD91-C4BE-4DDA-BB1C-A77B335A8988}" dt="2021-05-11T14:38:24.826" v="236" actId="1076"/>
          <ac:spMkLst>
            <pc:docMk/>
            <pc:sldMk cId="0" sldId="458"/>
            <ac:spMk id="538643" creationId="{2799B8C4-31AA-41BD-963D-474C99224C7B}"/>
          </ac:spMkLst>
        </pc:spChg>
      </pc:sldChg>
      <pc:sldChg chg="delSp modSp mod">
        <pc:chgData name="ALEXANDRE" userId="734048d45b8f99b5" providerId="LiveId" clId="{890CAD91-C4BE-4DDA-BB1C-A77B335A8988}" dt="2021-05-11T14:38:59.127" v="241" actId="1076"/>
        <pc:sldMkLst>
          <pc:docMk/>
          <pc:sldMk cId="0" sldId="459"/>
        </pc:sldMkLst>
        <pc:spChg chg="del">
          <ac:chgData name="ALEXANDRE" userId="734048d45b8f99b5" providerId="LiveId" clId="{890CAD91-C4BE-4DDA-BB1C-A77B335A8988}" dt="2021-05-11T14:38:45.239" v="237" actId="478"/>
          <ac:spMkLst>
            <pc:docMk/>
            <pc:sldMk cId="0" sldId="459"/>
            <ac:spMk id="12" creationId="{F31C4864-1101-46A1-959A-CB5696360BD6}"/>
          </ac:spMkLst>
        </pc:spChg>
        <pc:spChg chg="del">
          <ac:chgData name="ALEXANDRE" userId="734048d45b8f99b5" providerId="LiveId" clId="{890CAD91-C4BE-4DDA-BB1C-A77B335A8988}" dt="2021-05-11T14:38:45.239" v="237" actId="478"/>
          <ac:spMkLst>
            <pc:docMk/>
            <pc:sldMk cId="0" sldId="459"/>
            <ac:spMk id="13" creationId="{685B88B8-3F58-4EF8-BFE9-1A2C34413040}"/>
          </ac:spMkLst>
        </pc:spChg>
        <pc:spChg chg="del">
          <ac:chgData name="ALEXANDRE" userId="734048d45b8f99b5" providerId="LiveId" clId="{890CAD91-C4BE-4DDA-BB1C-A77B335A8988}" dt="2021-05-11T14:38:45.239" v="237" actId="478"/>
          <ac:spMkLst>
            <pc:docMk/>
            <pc:sldMk cId="0" sldId="459"/>
            <ac:spMk id="14" creationId="{ACB88C37-6EE0-47AF-9B74-56895C787876}"/>
          </ac:spMkLst>
        </pc:spChg>
        <pc:spChg chg="mod">
          <ac:chgData name="ALEXANDRE" userId="734048d45b8f99b5" providerId="LiveId" clId="{890CAD91-C4BE-4DDA-BB1C-A77B335A8988}" dt="2021-05-11T14:38:48.794" v="238" actId="1076"/>
          <ac:spMkLst>
            <pc:docMk/>
            <pc:sldMk cId="0" sldId="459"/>
            <ac:spMk id="36869" creationId="{3449B921-E606-42BC-B0F0-A157C6F42974}"/>
          </ac:spMkLst>
        </pc:spChg>
        <pc:spChg chg="mod">
          <ac:chgData name="ALEXANDRE" userId="734048d45b8f99b5" providerId="LiveId" clId="{890CAD91-C4BE-4DDA-BB1C-A77B335A8988}" dt="2021-05-11T14:38:53.952" v="239" actId="1076"/>
          <ac:spMkLst>
            <pc:docMk/>
            <pc:sldMk cId="0" sldId="459"/>
            <ac:spMk id="36870" creationId="{8E3103CF-9049-4DCC-8F3D-60523CFD0FDB}"/>
          </ac:spMkLst>
        </pc:spChg>
        <pc:spChg chg="mod">
          <ac:chgData name="ALEXANDRE" userId="734048d45b8f99b5" providerId="LiveId" clId="{890CAD91-C4BE-4DDA-BB1C-A77B335A8988}" dt="2021-05-11T14:38:53.952" v="239" actId="1076"/>
          <ac:spMkLst>
            <pc:docMk/>
            <pc:sldMk cId="0" sldId="459"/>
            <ac:spMk id="36872" creationId="{E7E4694B-D83C-4B41-ABD8-FFE1698E49B3}"/>
          </ac:spMkLst>
        </pc:spChg>
        <pc:spChg chg="mod">
          <ac:chgData name="ALEXANDRE" userId="734048d45b8f99b5" providerId="LiveId" clId="{890CAD91-C4BE-4DDA-BB1C-A77B335A8988}" dt="2021-05-11T14:38:53.952" v="239" actId="1076"/>
          <ac:spMkLst>
            <pc:docMk/>
            <pc:sldMk cId="0" sldId="459"/>
            <ac:spMk id="36873" creationId="{C6A26C85-5358-4080-91D1-F4A368BB944C}"/>
          </ac:spMkLst>
        </pc:spChg>
        <pc:spChg chg="mod">
          <ac:chgData name="ALEXANDRE" userId="734048d45b8f99b5" providerId="LiveId" clId="{890CAD91-C4BE-4DDA-BB1C-A77B335A8988}" dt="2021-05-11T14:38:53.952" v="239" actId="1076"/>
          <ac:spMkLst>
            <pc:docMk/>
            <pc:sldMk cId="0" sldId="459"/>
            <ac:spMk id="36874" creationId="{DEAEF15B-C202-41A6-A610-86DF95DD22A4}"/>
          </ac:spMkLst>
        </pc:spChg>
        <pc:spChg chg="mod">
          <ac:chgData name="ALEXANDRE" userId="734048d45b8f99b5" providerId="LiveId" clId="{890CAD91-C4BE-4DDA-BB1C-A77B335A8988}" dt="2021-05-11T14:38:53.952" v="239" actId="1076"/>
          <ac:spMkLst>
            <pc:docMk/>
            <pc:sldMk cId="0" sldId="459"/>
            <ac:spMk id="36875" creationId="{EE163E51-3280-4994-A05C-4723A9900C8E}"/>
          </ac:spMkLst>
        </pc:spChg>
        <pc:spChg chg="mod">
          <ac:chgData name="ALEXANDRE" userId="734048d45b8f99b5" providerId="LiveId" clId="{890CAD91-C4BE-4DDA-BB1C-A77B335A8988}" dt="2021-05-11T14:38:53.952" v="239" actId="1076"/>
          <ac:spMkLst>
            <pc:docMk/>
            <pc:sldMk cId="0" sldId="459"/>
            <ac:spMk id="36876" creationId="{678C27DB-CB44-4F56-9CC0-6B925A93A3F2}"/>
          </ac:spMkLst>
        </pc:spChg>
        <pc:spChg chg="mod">
          <ac:chgData name="ALEXANDRE" userId="734048d45b8f99b5" providerId="LiveId" clId="{890CAD91-C4BE-4DDA-BB1C-A77B335A8988}" dt="2021-05-11T14:38:53.952" v="239" actId="1076"/>
          <ac:spMkLst>
            <pc:docMk/>
            <pc:sldMk cId="0" sldId="459"/>
            <ac:spMk id="36877" creationId="{C95179C2-D741-4DA3-A3AA-B9C641B900F8}"/>
          </ac:spMkLst>
        </pc:spChg>
        <pc:spChg chg="mod">
          <ac:chgData name="ALEXANDRE" userId="734048d45b8f99b5" providerId="LiveId" clId="{890CAD91-C4BE-4DDA-BB1C-A77B335A8988}" dt="2021-05-11T14:38:53.952" v="239" actId="1076"/>
          <ac:spMkLst>
            <pc:docMk/>
            <pc:sldMk cId="0" sldId="459"/>
            <ac:spMk id="36878" creationId="{CE00A4C5-147C-4CA4-BFC9-4617113262BE}"/>
          </ac:spMkLst>
        </pc:spChg>
        <pc:spChg chg="mod">
          <ac:chgData name="ALEXANDRE" userId="734048d45b8f99b5" providerId="LiveId" clId="{890CAD91-C4BE-4DDA-BB1C-A77B335A8988}" dt="2021-05-11T14:38:59.127" v="241" actId="1076"/>
          <ac:spMkLst>
            <pc:docMk/>
            <pc:sldMk cId="0" sldId="459"/>
            <ac:spMk id="36879" creationId="{1934B27D-DDFD-4811-89E7-8E51FCA69E97}"/>
          </ac:spMkLst>
        </pc:spChg>
        <pc:spChg chg="mod">
          <ac:chgData name="ALEXANDRE" userId="734048d45b8f99b5" providerId="LiveId" clId="{890CAD91-C4BE-4DDA-BB1C-A77B335A8988}" dt="2021-05-11T14:38:53.952" v="239" actId="1076"/>
          <ac:spMkLst>
            <pc:docMk/>
            <pc:sldMk cId="0" sldId="459"/>
            <ac:spMk id="539652" creationId="{3D003670-39DB-43A2-94CB-7BD3701E8A21}"/>
          </ac:spMkLst>
        </pc:spChg>
      </pc:sldChg>
      <pc:sldChg chg="addSp delSp modSp del mod">
        <pc:chgData name="ALEXANDRE" userId="734048d45b8f99b5" providerId="LiveId" clId="{890CAD91-C4BE-4DDA-BB1C-A77B335A8988}" dt="2021-05-14T13:59:32.116" v="993" actId="47"/>
        <pc:sldMkLst>
          <pc:docMk/>
          <pc:sldMk cId="0" sldId="460"/>
        </pc:sldMkLst>
        <pc:spChg chg="del">
          <ac:chgData name="ALEXANDRE" userId="734048d45b8f99b5" providerId="LiveId" clId="{890CAD91-C4BE-4DDA-BB1C-A77B335A8988}" dt="2021-05-11T14:28:04.580" v="138" actId="478"/>
          <ac:spMkLst>
            <pc:docMk/>
            <pc:sldMk cId="0" sldId="460"/>
            <ac:spMk id="4" creationId="{DF9EB18F-36E5-4F56-8719-DDBF79BDB7AD}"/>
          </ac:spMkLst>
        </pc:spChg>
        <pc:spChg chg="del">
          <ac:chgData name="ALEXANDRE" userId="734048d45b8f99b5" providerId="LiveId" clId="{890CAD91-C4BE-4DDA-BB1C-A77B335A8988}" dt="2021-05-11T14:28:04.580" v="138" actId="478"/>
          <ac:spMkLst>
            <pc:docMk/>
            <pc:sldMk cId="0" sldId="460"/>
            <ac:spMk id="5" creationId="{191F1AB0-AB71-42EE-BD08-AAF33A38EE1C}"/>
          </ac:spMkLst>
        </pc:spChg>
        <pc:spChg chg="del">
          <ac:chgData name="ALEXANDRE" userId="734048d45b8f99b5" providerId="LiveId" clId="{890CAD91-C4BE-4DDA-BB1C-A77B335A8988}" dt="2021-05-11T14:28:04.580" v="138" actId="478"/>
          <ac:spMkLst>
            <pc:docMk/>
            <pc:sldMk cId="0" sldId="460"/>
            <ac:spMk id="6" creationId="{2FC4D8DC-D35D-4779-99BC-B6893C71BB8A}"/>
          </ac:spMkLst>
        </pc:spChg>
        <pc:spChg chg="mod">
          <ac:chgData name="ALEXANDRE" userId="734048d45b8f99b5" providerId="LiveId" clId="{890CAD91-C4BE-4DDA-BB1C-A77B335A8988}" dt="2021-05-11T14:27:18.360" v="125" actId="1076"/>
          <ac:spMkLst>
            <pc:docMk/>
            <pc:sldMk cId="0" sldId="460"/>
            <ac:spMk id="24578" creationId="{1BD1E495-CF48-4314-A881-B6351CAE5821}"/>
          </ac:spMkLst>
        </pc:spChg>
        <pc:spChg chg="mod">
          <ac:chgData name="ALEXANDRE" userId="734048d45b8f99b5" providerId="LiveId" clId="{890CAD91-C4BE-4DDA-BB1C-A77B335A8988}" dt="2021-05-11T14:28:13.683" v="141" actId="113"/>
          <ac:spMkLst>
            <pc:docMk/>
            <pc:sldMk cId="0" sldId="460"/>
            <ac:spMk id="24579" creationId="{330C1BAA-D113-4793-A107-34E77317C349}"/>
          </ac:spMkLst>
        </pc:spChg>
        <pc:picChg chg="add mod">
          <ac:chgData name="ALEXANDRE" userId="734048d45b8f99b5" providerId="LiveId" clId="{890CAD91-C4BE-4DDA-BB1C-A77B335A8988}" dt="2021-05-11T14:28:01.118" v="137"/>
          <ac:picMkLst>
            <pc:docMk/>
            <pc:sldMk cId="0" sldId="460"/>
            <ac:picMk id="7" creationId="{88E43EAB-F74A-4823-8BB9-D6028F1B249D}"/>
          </ac:picMkLst>
        </pc:picChg>
      </pc:sldChg>
      <pc:sldChg chg="del">
        <pc:chgData name="ALEXANDRE" userId="734048d45b8f99b5" providerId="LiveId" clId="{890CAD91-C4BE-4DDA-BB1C-A77B335A8988}" dt="2021-05-11T14:35:05.655" v="183" actId="47"/>
        <pc:sldMkLst>
          <pc:docMk/>
          <pc:sldMk cId="0" sldId="461"/>
        </pc:sldMkLst>
      </pc:sldChg>
      <pc:sldChg chg="addSp modSp mod">
        <pc:chgData name="ALEXANDRE" userId="734048d45b8f99b5" providerId="LiveId" clId="{890CAD91-C4BE-4DDA-BB1C-A77B335A8988}" dt="2021-05-11T14:40:15.263" v="247" actId="33524"/>
        <pc:sldMkLst>
          <pc:docMk/>
          <pc:sldMk cId="0" sldId="462"/>
        </pc:sldMkLst>
        <pc:spChg chg="mod">
          <ac:chgData name="ALEXANDRE" userId="734048d45b8f99b5" providerId="LiveId" clId="{890CAD91-C4BE-4DDA-BB1C-A77B335A8988}" dt="2021-05-11T14:40:15.263" v="247" actId="33524"/>
          <ac:spMkLst>
            <pc:docMk/>
            <pc:sldMk cId="0" sldId="462"/>
            <ac:spMk id="37891" creationId="{5406289E-4441-4FFC-8422-C793A618CE02}"/>
          </ac:spMkLst>
        </pc:spChg>
        <pc:picChg chg="add mod">
          <ac:chgData name="ALEXANDRE" userId="734048d45b8f99b5" providerId="LiveId" clId="{890CAD91-C4BE-4DDA-BB1C-A77B335A8988}" dt="2021-05-11T14:40:02.542" v="244" actId="1076"/>
          <ac:picMkLst>
            <pc:docMk/>
            <pc:sldMk cId="0" sldId="462"/>
            <ac:picMk id="6146" creationId="{304CC85B-8F35-4F54-A5CE-64C870715480}"/>
          </ac:picMkLst>
        </pc:picChg>
      </pc:sldChg>
      <pc:sldChg chg="addSp delSp modSp mod">
        <pc:chgData name="ALEXANDRE" userId="734048d45b8f99b5" providerId="LiveId" clId="{890CAD91-C4BE-4DDA-BB1C-A77B335A8988}" dt="2021-05-11T14:42:29.150" v="279" actId="1076"/>
        <pc:sldMkLst>
          <pc:docMk/>
          <pc:sldMk cId="0" sldId="463"/>
        </pc:sldMkLst>
        <pc:spChg chg="del">
          <ac:chgData name="ALEXANDRE" userId="734048d45b8f99b5" providerId="LiveId" clId="{890CAD91-C4BE-4DDA-BB1C-A77B335A8988}" dt="2021-05-11T14:42:09.859" v="270" actId="478"/>
          <ac:spMkLst>
            <pc:docMk/>
            <pc:sldMk cId="0" sldId="463"/>
            <ac:spMk id="4" creationId="{2D479A58-BCCD-4BE4-B15F-6511736C86BB}"/>
          </ac:spMkLst>
        </pc:spChg>
        <pc:spChg chg="del">
          <ac:chgData name="ALEXANDRE" userId="734048d45b8f99b5" providerId="LiveId" clId="{890CAD91-C4BE-4DDA-BB1C-A77B335A8988}" dt="2021-05-11T14:42:09.859" v="270" actId="478"/>
          <ac:spMkLst>
            <pc:docMk/>
            <pc:sldMk cId="0" sldId="463"/>
            <ac:spMk id="5" creationId="{CF5E6D5D-03A8-4F63-8FF9-5DB562FD2727}"/>
          </ac:spMkLst>
        </pc:spChg>
        <pc:spChg chg="del">
          <ac:chgData name="ALEXANDRE" userId="734048d45b8f99b5" providerId="LiveId" clId="{890CAD91-C4BE-4DDA-BB1C-A77B335A8988}" dt="2021-05-11T14:42:09.859" v="270" actId="478"/>
          <ac:spMkLst>
            <pc:docMk/>
            <pc:sldMk cId="0" sldId="463"/>
            <ac:spMk id="6" creationId="{E6B042C3-51AC-4BD9-A166-760465FA46E7}"/>
          </ac:spMkLst>
        </pc:spChg>
        <pc:spChg chg="mod">
          <ac:chgData name="ALEXANDRE" userId="734048d45b8f99b5" providerId="LiveId" clId="{890CAD91-C4BE-4DDA-BB1C-A77B335A8988}" dt="2021-05-11T14:40:37.349" v="248" actId="1076"/>
          <ac:spMkLst>
            <pc:docMk/>
            <pc:sldMk cId="0" sldId="463"/>
            <ac:spMk id="38914" creationId="{0C9935E2-84AE-4961-B02F-491034C51D9B}"/>
          </ac:spMkLst>
        </pc:spChg>
        <pc:spChg chg="mod">
          <ac:chgData name="ALEXANDRE" userId="734048d45b8f99b5" providerId="LiveId" clId="{890CAD91-C4BE-4DDA-BB1C-A77B335A8988}" dt="2021-05-11T14:42:27.110" v="278" actId="14100"/>
          <ac:spMkLst>
            <pc:docMk/>
            <pc:sldMk cId="0" sldId="463"/>
            <ac:spMk id="38915" creationId="{32B21A8E-8895-4936-A01D-EBD907C6ECD1}"/>
          </ac:spMkLst>
        </pc:spChg>
        <pc:picChg chg="add mod">
          <ac:chgData name="ALEXANDRE" userId="734048d45b8f99b5" providerId="LiveId" clId="{890CAD91-C4BE-4DDA-BB1C-A77B335A8988}" dt="2021-05-11T14:41:52.180" v="268" actId="1076"/>
          <ac:picMkLst>
            <pc:docMk/>
            <pc:sldMk cId="0" sldId="463"/>
            <ac:picMk id="5122" creationId="{14D7B377-F509-43E6-A812-B11F521CFFE1}"/>
          </ac:picMkLst>
        </pc:picChg>
        <pc:picChg chg="add mod">
          <ac:chgData name="ALEXANDRE" userId="734048d45b8f99b5" providerId="LiveId" clId="{890CAD91-C4BE-4DDA-BB1C-A77B335A8988}" dt="2021-05-11T14:42:29.150" v="279" actId="1076"/>
          <ac:picMkLst>
            <pc:docMk/>
            <pc:sldMk cId="0" sldId="463"/>
            <ac:picMk id="5124" creationId="{BD885033-F1D2-4E0D-A492-9EE68452FDF7}"/>
          </ac:picMkLst>
        </pc:picChg>
      </pc:sldChg>
      <pc:sldChg chg="delSp modSp add del mod">
        <pc:chgData name="ALEXANDRE" userId="734048d45b8f99b5" providerId="LiveId" clId="{890CAD91-C4BE-4DDA-BB1C-A77B335A8988}" dt="2021-05-11T15:10:40.105" v="422" actId="2710"/>
        <pc:sldMkLst>
          <pc:docMk/>
          <pc:sldMk cId="0" sldId="464"/>
        </pc:sldMkLst>
        <pc:spChg chg="del mod">
          <ac:chgData name="ALEXANDRE" userId="734048d45b8f99b5" providerId="LiveId" clId="{890CAD91-C4BE-4DDA-BB1C-A77B335A8988}" dt="2021-05-11T15:09:59.478" v="412" actId="478"/>
          <ac:spMkLst>
            <pc:docMk/>
            <pc:sldMk cId="0" sldId="464"/>
            <ac:spMk id="4" creationId="{06252448-B727-4405-9E99-018265BD1C57}"/>
          </ac:spMkLst>
        </pc:spChg>
        <pc:spChg chg="del mod">
          <ac:chgData name="ALEXANDRE" userId="734048d45b8f99b5" providerId="LiveId" clId="{890CAD91-C4BE-4DDA-BB1C-A77B335A8988}" dt="2021-05-11T15:09:59.478" v="412" actId="478"/>
          <ac:spMkLst>
            <pc:docMk/>
            <pc:sldMk cId="0" sldId="464"/>
            <ac:spMk id="5" creationId="{08A2C0C4-73FA-44D5-8038-AFA81C2FAC14}"/>
          </ac:spMkLst>
        </pc:spChg>
        <pc:spChg chg="del mod">
          <ac:chgData name="ALEXANDRE" userId="734048d45b8f99b5" providerId="LiveId" clId="{890CAD91-C4BE-4DDA-BB1C-A77B335A8988}" dt="2021-05-11T15:09:59.478" v="412" actId="478"/>
          <ac:spMkLst>
            <pc:docMk/>
            <pc:sldMk cId="0" sldId="464"/>
            <ac:spMk id="6" creationId="{534F7C92-B6CB-45DC-9250-7A2947ABF5AC}"/>
          </ac:spMkLst>
        </pc:spChg>
        <pc:spChg chg="mod">
          <ac:chgData name="ALEXANDRE" userId="734048d45b8f99b5" providerId="LiveId" clId="{890CAD91-C4BE-4DDA-BB1C-A77B335A8988}" dt="2021-05-11T15:09:51.200" v="410" actId="1076"/>
          <ac:spMkLst>
            <pc:docMk/>
            <pc:sldMk cId="0" sldId="464"/>
            <ac:spMk id="24581" creationId="{D4178E5E-E235-4FC0-96BF-BCD27D9EC4C2}"/>
          </ac:spMkLst>
        </pc:spChg>
        <pc:spChg chg="mod">
          <ac:chgData name="ALEXANDRE" userId="734048d45b8f99b5" providerId="LiveId" clId="{890CAD91-C4BE-4DDA-BB1C-A77B335A8988}" dt="2021-05-11T15:10:40.105" v="422" actId="2710"/>
          <ac:spMkLst>
            <pc:docMk/>
            <pc:sldMk cId="0" sldId="464"/>
            <ac:spMk id="24582" creationId="{1347AE36-7BDE-4209-AC4C-DAF85DEEF45E}"/>
          </ac:spMkLst>
        </pc:spChg>
      </pc:sldChg>
      <pc:sldChg chg="delSp modSp mod">
        <pc:chgData name="ALEXANDRE" userId="734048d45b8f99b5" providerId="LiveId" clId="{890CAD91-C4BE-4DDA-BB1C-A77B335A8988}" dt="2021-05-11T14:43:13.689" v="293" actId="27636"/>
        <pc:sldMkLst>
          <pc:docMk/>
          <pc:sldMk cId="0" sldId="465"/>
        </pc:sldMkLst>
        <pc:spChg chg="del">
          <ac:chgData name="ALEXANDRE" userId="734048d45b8f99b5" providerId="LiveId" clId="{890CAD91-C4BE-4DDA-BB1C-A77B335A8988}" dt="2021-05-11T14:42:48.783" v="281" actId="478"/>
          <ac:spMkLst>
            <pc:docMk/>
            <pc:sldMk cId="0" sldId="465"/>
            <ac:spMk id="4" creationId="{198180B3-1D3E-47B4-B795-416B5A6F06AF}"/>
          </ac:spMkLst>
        </pc:spChg>
        <pc:spChg chg="del">
          <ac:chgData name="ALEXANDRE" userId="734048d45b8f99b5" providerId="LiveId" clId="{890CAD91-C4BE-4DDA-BB1C-A77B335A8988}" dt="2021-05-11T14:42:48.783" v="281" actId="478"/>
          <ac:spMkLst>
            <pc:docMk/>
            <pc:sldMk cId="0" sldId="465"/>
            <ac:spMk id="5" creationId="{52088CF1-2B6E-41DB-A64F-3C1688E0C07E}"/>
          </ac:spMkLst>
        </pc:spChg>
        <pc:spChg chg="del">
          <ac:chgData name="ALEXANDRE" userId="734048d45b8f99b5" providerId="LiveId" clId="{890CAD91-C4BE-4DDA-BB1C-A77B335A8988}" dt="2021-05-11T14:42:48.783" v="281" actId="478"/>
          <ac:spMkLst>
            <pc:docMk/>
            <pc:sldMk cId="0" sldId="465"/>
            <ac:spMk id="6" creationId="{35148BBC-2F2F-42B6-BDED-6FC2FFC755F6}"/>
          </ac:spMkLst>
        </pc:spChg>
        <pc:spChg chg="mod">
          <ac:chgData name="ALEXANDRE" userId="734048d45b8f99b5" providerId="LiveId" clId="{890CAD91-C4BE-4DDA-BB1C-A77B335A8988}" dt="2021-05-11T14:42:52.786" v="282" actId="1076"/>
          <ac:spMkLst>
            <pc:docMk/>
            <pc:sldMk cId="0" sldId="465"/>
            <ac:spMk id="40962" creationId="{5BDE4E81-1C88-4EED-8A6F-C8F3F7A69F61}"/>
          </ac:spMkLst>
        </pc:spChg>
        <pc:spChg chg="mod">
          <ac:chgData name="ALEXANDRE" userId="734048d45b8f99b5" providerId="LiveId" clId="{890CAD91-C4BE-4DDA-BB1C-A77B335A8988}" dt="2021-05-11T14:43:13.689" v="293" actId="27636"/>
          <ac:spMkLst>
            <pc:docMk/>
            <pc:sldMk cId="0" sldId="465"/>
            <ac:spMk id="40963" creationId="{DBEA8896-C936-4D6D-B863-7DF815DDFB52}"/>
          </ac:spMkLst>
        </pc:spChg>
      </pc:sldChg>
      <pc:sldChg chg="modSp add del">
        <pc:chgData name="ALEXANDRE" userId="734048d45b8f99b5" providerId="LiveId" clId="{890CAD91-C4BE-4DDA-BB1C-A77B335A8988}" dt="2021-05-11T15:13:40.352" v="442" actId="47"/>
        <pc:sldMkLst>
          <pc:docMk/>
          <pc:sldMk cId="0" sldId="466"/>
        </pc:sldMkLst>
        <pc:spChg chg="mod">
          <ac:chgData name="ALEXANDRE" userId="734048d45b8f99b5" providerId="LiveId" clId="{890CAD91-C4BE-4DDA-BB1C-A77B335A8988}" dt="2021-05-11T15:03:54.719" v="328"/>
          <ac:spMkLst>
            <pc:docMk/>
            <pc:sldMk cId="0" sldId="466"/>
            <ac:spMk id="4" creationId="{40446E96-256B-4FE3-9822-A54A613B8B8E}"/>
          </ac:spMkLst>
        </pc:spChg>
        <pc:spChg chg="mod">
          <ac:chgData name="ALEXANDRE" userId="734048d45b8f99b5" providerId="LiveId" clId="{890CAD91-C4BE-4DDA-BB1C-A77B335A8988}" dt="2021-05-11T15:03:54.719" v="328"/>
          <ac:spMkLst>
            <pc:docMk/>
            <pc:sldMk cId="0" sldId="466"/>
            <ac:spMk id="5" creationId="{83E15289-B8FB-4698-8A31-2114FA3BA160}"/>
          </ac:spMkLst>
        </pc:spChg>
        <pc:spChg chg="mod">
          <ac:chgData name="ALEXANDRE" userId="734048d45b8f99b5" providerId="LiveId" clId="{890CAD91-C4BE-4DDA-BB1C-A77B335A8988}" dt="2021-05-11T15:03:54.719" v="328"/>
          <ac:spMkLst>
            <pc:docMk/>
            <pc:sldMk cId="0" sldId="466"/>
            <ac:spMk id="6" creationId="{B2F4C592-43E1-43BB-9C8D-E11227FAE903}"/>
          </ac:spMkLst>
        </pc:spChg>
      </pc:sldChg>
      <pc:sldChg chg="addSp delSp modSp add mod modNotes">
        <pc:chgData name="ALEXANDRE" userId="734048d45b8f99b5" providerId="LiveId" clId="{890CAD91-C4BE-4DDA-BB1C-A77B335A8988}" dt="2021-05-14T13:39:27.130" v="696" actId="27636"/>
        <pc:sldMkLst>
          <pc:docMk/>
          <pc:sldMk cId="0" sldId="467"/>
        </pc:sldMkLst>
        <pc:spChg chg="del mod">
          <ac:chgData name="ALEXANDRE" userId="734048d45b8f99b5" providerId="LiveId" clId="{890CAD91-C4BE-4DDA-BB1C-A77B335A8988}" dt="2021-05-11T15:13:54.694" v="446" actId="478"/>
          <ac:spMkLst>
            <pc:docMk/>
            <pc:sldMk cId="0" sldId="467"/>
            <ac:spMk id="4" creationId="{9C255296-004B-4A26-845A-4A83B04B1574}"/>
          </ac:spMkLst>
        </pc:spChg>
        <pc:spChg chg="del mod">
          <ac:chgData name="ALEXANDRE" userId="734048d45b8f99b5" providerId="LiveId" clId="{890CAD91-C4BE-4DDA-BB1C-A77B335A8988}" dt="2021-05-11T15:13:54.694" v="446" actId="478"/>
          <ac:spMkLst>
            <pc:docMk/>
            <pc:sldMk cId="0" sldId="467"/>
            <ac:spMk id="5" creationId="{94C2E337-227E-4F02-970E-7C76DC2B4B7C}"/>
          </ac:spMkLst>
        </pc:spChg>
        <pc:spChg chg="del mod">
          <ac:chgData name="ALEXANDRE" userId="734048d45b8f99b5" providerId="LiveId" clId="{890CAD91-C4BE-4DDA-BB1C-A77B335A8988}" dt="2021-05-11T15:13:54.694" v="446" actId="478"/>
          <ac:spMkLst>
            <pc:docMk/>
            <pc:sldMk cId="0" sldId="467"/>
            <ac:spMk id="6" creationId="{525B12F9-42C7-4ABD-8D9F-1050C7625DA4}"/>
          </ac:spMkLst>
        </pc:spChg>
        <pc:spChg chg="mod">
          <ac:chgData name="ALEXANDRE" userId="734048d45b8f99b5" providerId="LiveId" clId="{890CAD91-C4BE-4DDA-BB1C-A77B335A8988}" dt="2021-05-11T15:13:47.277" v="444" actId="1076"/>
          <ac:spMkLst>
            <pc:docMk/>
            <pc:sldMk cId="0" sldId="467"/>
            <ac:spMk id="33794" creationId="{E24FC102-F7D6-4FA4-916C-3F7FEEB32C6D}"/>
          </ac:spMkLst>
        </pc:spChg>
        <pc:spChg chg="mod">
          <ac:chgData name="ALEXANDRE" userId="734048d45b8f99b5" providerId="LiveId" clId="{890CAD91-C4BE-4DDA-BB1C-A77B335A8988}" dt="2021-05-14T13:39:27.130" v="696" actId="27636"/>
          <ac:spMkLst>
            <pc:docMk/>
            <pc:sldMk cId="0" sldId="467"/>
            <ac:spMk id="33795" creationId="{C4B0B410-37D6-44B8-8703-E1901912F6E9}"/>
          </ac:spMkLst>
        </pc:spChg>
        <pc:picChg chg="add mod">
          <ac:chgData name="ALEXANDRE" userId="734048d45b8f99b5" providerId="LiveId" clId="{890CAD91-C4BE-4DDA-BB1C-A77B335A8988}" dt="2021-05-14T13:39:19.320" v="691" actId="1076"/>
          <ac:picMkLst>
            <pc:docMk/>
            <pc:sldMk cId="0" sldId="467"/>
            <ac:picMk id="5122" creationId="{1030DCF3-5146-448C-A3EE-5A05D70E7428}"/>
          </ac:picMkLst>
        </pc:picChg>
      </pc:sldChg>
      <pc:sldChg chg="delSp modSp add mod modNotes">
        <pc:chgData name="ALEXANDRE" userId="734048d45b8f99b5" providerId="LiveId" clId="{890CAD91-C4BE-4DDA-BB1C-A77B335A8988}" dt="2021-05-14T13:54:24.292" v="901" actId="1076"/>
        <pc:sldMkLst>
          <pc:docMk/>
          <pc:sldMk cId="0" sldId="468"/>
        </pc:sldMkLst>
        <pc:spChg chg="del mod">
          <ac:chgData name="ALEXANDRE" userId="734048d45b8f99b5" providerId="LiveId" clId="{890CAD91-C4BE-4DDA-BB1C-A77B335A8988}" dt="2021-05-11T15:14:02.888" v="448" actId="478"/>
          <ac:spMkLst>
            <pc:docMk/>
            <pc:sldMk cId="0" sldId="468"/>
            <ac:spMk id="4" creationId="{BE0B42E4-4498-4ADD-A82D-0C7EA7CFDC6C}"/>
          </ac:spMkLst>
        </pc:spChg>
        <pc:spChg chg="del mod">
          <ac:chgData name="ALEXANDRE" userId="734048d45b8f99b5" providerId="LiveId" clId="{890CAD91-C4BE-4DDA-BB1C-A77B335A8988}" dt="2021-05-11T15:14:02.888" v="448" actId="478"/>
          <ac:spMkLst>
            <pc:docMk/>
            <pc:sldMk cId="0" sldId="468"/>
            <ac:spMk id="5" creationId="{0398C467-B73E-4273-924A-4BB9F78E5B72}"/>
          </ac:spMkLst>
        </pc:spChg>
        <pc:spChg chg="del mod">
          <ac:chgData name="ALEXANDRE" userId="734048d45b8f99b5" providerId="LiveId" clId="{890CAD91-C4BE-4DDA-BB1C-A77B335A8988}" dt="2021-05-11T15:14:02.888" v="448" actId="478"/>
          <ac:spMkLst>
            <pc:docMk/>
            <pc:sldMk cId="0" sldId="468"/>
            <ac:spMk id="6" creationId="{9559D29C-CE55-4E0A-BD6E-2103B3AF9AB6}"/>
          </ac:spMkLst>
        </pc:spChg>
        <pc:spChg chg="mod">
          <ac:chgData name="ALEXANDRE" userId="734048d45b8f99b5" providerId="LiveId" clId="{890CAD91-C4BE-4DDA-BB1C-A77B335A8988}" dt="2021-05-14T13:52:22.817" v="885" actId="1076"/>
          <ac:spMkLst>
            <pc:docMk/>
            <pc:sldMk cId="0" sldId="468"/>
            <ac:spMk id="34818" creationId="{D24AB9A6-2ED4-48F5-BFBE-22A7ECCAA972}"/>
          </ac:spMkLst>
        </pc:spChg>
        <pc:spChg chg="mod">
          <ac:chgData name="ALEXANDRE" userId="734048d45b8f99b5" providerId="LiveId" clId="{890CAD91-C4BE-4DDA-BB1C-A77B335A8988}" dt="2021-05-14T13:54:24.292" v="901" actId="1076"/>
          <ac:spMkLst>
            <pc:docMk/>
            <pc:sldMk cId="0" sldId="468"/>
            <ac:spMk id="34819" creationId="{C878F518-4E18-41A6-A7FD-52592912A3EB}"/>
          </ac:spMkLst>
        </pc:spChg>
      </pc:sldChg>
      <pc:sldChg chg="addSp modSp add mod">
        <pc:chgData name="ALEXANDRE" userId="734048d45b8f99b5" providerId="LiveId" clId="{890CAD91-C4BE-4DDA-BB1C-A77B335A8988}" dt="2021-05-11T14:35:31.944" v="193" actId="14100"/>
        <pc:sldMkLst>
          <pc:docMk/>
          <pc:sldMk cId="1792230160" sldId="469"/>
        </pc:sldMkLst>
        <pc:spChg chg="mod">
          <ac:chgData name="ALEXANDRE" userId="734048d45b8f99b5" providerId="LiveId" clId="{890CAD91-C4BE-4DDA-BB1C-A77B335A8988}" dt="2021-05-11T14:35:10.689" v="189" actId="20577"/>
          <ac:spMkLst>
            <pc:docMk/>
            <pc:sldMk cId="1792230160" sldId="469"/>
            <ac:spMk id="2" creationId="{C5E36579-650C-4720-8D25-923CA734A2D0}"/>
          </ac:spMkLst>
        </pc:spChg>
        <pc:spChg chg="mod">
          <ac:chgData name="ALEXANDRE" userId="734048d45b8f99b5" providerId="LiveId" clId="{890CAD91-C4BE-4DDA-BB1C-A77B335A8988}" dt="2021-05-11T14:35:24.964" v="192" actId="113"/>
          <ac:spMkLst>
            <pc:docMk/>
            <pc:sldMk cId="1792230160" sldId="469"/>
            <ac:spMk id="3" creationId="{2E56E740-A0BD-43CE-A9EB-867E57E3A521}"/>
          </ac:spMkLst>
        </pc:spChg>
        <pc:picChg chg="add mod">
          <ac:chgData name="ALEXANDRE" userId="734048d45b8f99b5" providerId="LiveId" clId="{890CAD91-C4BE-4DDA-BB1C-A77B335A8988}" dt="2021-05-11T14:35:31.944" v="193" actId="14100"/>
          <ac:picMkLst>
            <pc:docMk/>
            <pc:sldMk cId="1792230160" sldId="469"/>
            <ac:picMk id="4" creationId="{473E26B8-A02E-4DAF-880E-B795EA2DF2FB}"/>
          </ac:picMkLst>
        </pc:picChg>
      </pc:sldChg>
      <pc:sldChg chg="add">
        <pc:chgData name="ALEXANDRE" userId="734048d45b8f99b5" providerId="LiveId" clId="{890CAD91-C4BE-4DDA-BB1C-A77B335A8988}" dt="2021-05-11T14:34:51.222" v="176"/>
        <pc:sldMkLst>
          <pc:docMk/>
          <pc:sldMk cId="668532316" sldId="470"/>
        </pc:sldMkLst>
      </pc:sldChg>
      <pc:sldChg chg="modSp add">
        <pc:chgData name="ALEXANDRE" userId="734048d45b8f99b5" providerId="LiveId" clId="{890CAD91-C4BE-4DDA-BB1C-A77B335A8988}" dt="2021-05-11T14:38:03.616" v="232" actId="1076"/>
        <pc:sldMkLst>
          <pc:docMk/>
          <pc:sldMk cId="2482106432" sldId="471"/>
        </pc:sldMkLst>
        <pc:picChg chg="mod">
          <ac:chgData name="ALEXANDRE" userId="734048d45b8f99b5" providerId="LiveId" clId="{890CAD91-C4BE-4DDA-BB1C-A77B335A8988}" dt="2021-05-11T14:38:03.616" v="232" actId="1076"/>
          <ac:picMkLst>
            <pc:docMk/>
            <pc:sldMk cId="2482106432" sldId="471"/>
            <ac:picMk id="5122" creationId="{847F3D3B-C343-4BC0-A355-86996CB5CC19}"/>
          </ac:picMkLst>
        </pc:picChg>
      </pc:sldChg>
      <pc:sldChg chg="modSp mod">
        <pc:chgData name="ALEXANDRE" userId="734048d45b8f99b5" providerId="LiveId" clId="{890CAD91-C4BE-4DDA-BB1C-A77B335A8988}" dt="2021-05-11T15:15:06.514" v="465" actId="20577"/>
        <pc:sldMkLst>
          <pc:docMk/>
          <pc:sldMk cId="1028661493" sldId="743"/>
        </pc:sldMkLst>
        <pc:spChg chg="mod">
          <ac:chgData name="ALEXANDRE" userId="734048d45b8f99b5" providerId="LiveId" clId="{890CAD91-C4BE-4DDA-BB1C-A77B335A8988}" dt="2021-05-11T14:12:01.476" v="0" actId="20577"/>
          <ac:spMkLst>
            <pc:docMk/>
            <pc:sldMk cId="1028661493" sldId="743"/>
            <ac:spMk id="4" creationId="{10FC7B3D-DECB-6B4A-B36D-F34E590AB03F}"/>
          </ac:spMkLst>
        </pc:spChg>
        <pc:spChg chg="mod">
          <ac:chgData name="ALEXANDRE" userId="734048d45b8f99b5" providerId="LiveId" clId="{890CAD91-C4BE-4DDA-BB1C-A77B335A8988}" dt="2021-05-11T15:15:06.514" v="465" actId="20577"/>
          <ac:spMkLst>
            <pc:docMk/>
            <pc:sldMk cId="1028661493" sldId="743"/>
            <ac:spMk id="7" creationId="{9033DC5E-112F-4E31-BEC8-F07E06D15EAD}"/>
          </ac:spMkLst>
        </pc:spChg>
      </pc:sldChg>
      <pc:sldChg chg="addSp delSp modSp new mod modClrScheme chgLayout">
        <pc:chgData name="ALEXANDRE" userId="734048d45b8f99b5" providerId="LiveId" clId="{890CAD91-C4BE-4DDA-BB1C-A77B335A8988}" dt="2021-05-11T14:44:45.409" v="303" actId="207"/>
        <pc:sldMkLst>
          <pc:docMk/>
          <pc:sldMk cId="279281743" sldId="744"/>
        </pc:sldMkLst>
        <pc:spChg chg="del mod ord">
          <ac:chgData name="ALEXANDRE" userId="734048d45b8f99b5" providerId="LiveId" clId="{890CAD91-C4BE-4DDA-BB1C-A77B335A8988}" dt="2021-05-11T14:44:19.896" v="295" actId="700"/>
          <ac:spMkLst>
            <pc:docMk/>
            <pc:sldMk cId="279281743" sldId="744"/>
            <ac:spMk id="2" creationId="{7C134F8D-2B64-41B3-BC74-8057E12D240F}"/>
          </ac:spMkLst>
        </pc:spChg>
        <pc:spChg chg="del">
          <ac:chgData name="ALEXANDRE" userId="734048d45b8f99b5" providerId="LiveId" clId="{890CAD91-C4BE-4DDA-BB1C-A77B335A8988}" dt="2021-05-11T14:44:19.896" v="295" actId="700"/>
          <ac:spMkLst>
            <pc:docMk/>
            <pc:sldMk cId="279281743" sldId="744"/>
            <ac:spMk id="3" creationId="{2BD784BC-4B3A-4EC8-AA9D-61836CEDD930}"/>
          </ac:spMkLst>
        </pc:spChg>
        <pc:spChg chg="add del mod ord">
          <ac:chgData name="ALEXANDRE" userId="734048d45b8f99b5" providerId="LiveId" clId="{890CAD91-C4BE-4DDA-BB1C-A77B335A8988}" dt="2021-05-11T14:44:22.885" v="296" actId="478"/>
          <ac:spMkLst>
            <pc:docMk/>
            <pc:sldMk cId="279281743" sldId="744"/>
            <ac:spMk id="4" creationId="{429FE063-5345-48A8-A1DE-E685CECADDF8}"/>
          </ac:spMkLst>
        </pc:spChg>
        <pc:spChg chg="add mod">
          <ac:chgData name="ALEXANDRE" userId="734048d45b8f99b5" providerId="LiveId" clId="{890CAD91-C4BE-4DDA-BB1C-A77B335A8988}" dt="2021-05-11T14:44:45.409" v="303" actId="207"/>
          <ac:spMkLst>
            <pc:docMk/>
            <pc:sldMk cId="279281743" sldId="744"/>
            <ac:spMk id="8" creationId="{F3B0D617-D731-4F9F-9B13-27595AE7C6A6}"/>
          </ac:spMkLst>
        </pc:spChg>
        <pc:picChg chg="add mod">
          <ac:chgData name="ALEXANDRE" userId="734048d45b8f99b5" providerId="LiveId" clId="{890CAD91-C4BE-4DDA-BB1C-A77B335A8988}" dt="2021-05-11T14:44:27.121" v="298" actId="1076"/>
          <ac:picMkLst>
            <pc:docMk/>
            <pc:sldMk cId="279281743" sldId="744"/>
            <ac:picMk id="6" creationId="{D6BF71FC-D8AC-4B4C-903F-44F2D1F5D21A}"/>
          </ac:picMkLst>
        </pc:picChg>
      </pc:sldChg>
      <pc:sldChg chg="addSp delSp modSp new mod setBg setClrOvrMap">
        <pc:chgData name="ALEXANDRE" userId="734048d45b8f99b5" providerId="LiveId" clId="{890CAD91-C4BE-4DDA-BB1C-A77B335A8988}" dt="2021-05-11T14:46:30.102" v="316" actId="26606"/>
        <pc:sldMkLst>
          <pc:docMk/>
          <pc:sldMk cId="369772292" sldId="745"/>
        </pc:sldMkLst>
        <pc:spChg chg="mod ord">
          <ac:chgData name="ALEXANDRE" userId="734048d45b8f99b5" providerId="LiveId" clId="{890CAD91-C4BE-4DDA-BB1C-A77B335A8988}" dt="2021-05-11T14:46:30.102" v="316" actId="26606"/>
          <ac:spMkLst>
            <pc:docMk/>
            <pc:sldMk cId="369772292" sldId="745"/>
            <ac:spMk id="2" creationId="{47DBA47F-11CF-4B82-82B5-6DC0E89AD014}"/>
          </ac:spMkLst>
        </pc:spChg>
        <pc:spChg chg="del">
          <ac:chgData name="ALEXANDRE" userId="734048d45b8f99b5" providerId="LiveId" clId="{890CAD91-C4BE-4DDA-BB1C-A77B335A8988}" dt="2021-05-11T14:46:19.943" v="315" actId="478"/>
          <ac:spMkLst>
            <pc:docMk/>
            <pc:sldMk cId="369772292" sldId="745"/>
            <ac:spMk id="3" creationId="{AF804154-6BD5-47B6-B362-752299358ADD}"/>
          </ac:spMkLst>
        </pc:spChg>
        <pc:spChg chg="add">
          <ac:chgData name="ALEXANDRE" userId="734048d45b8f99b5" providerId="LiveId" clId="{890CAD91-C4BE-4DDA-BB1C-A77B335A8988}" dt="2021-05-11T14:46:30.102" v="316" actId="26606"/>
          <ac:spMkLst>
            <pc:docMk/>
            <pc:sldMk cId="369772292" sldId="745"/>
            <ac:spMk id="71" creationId="{5A59F003-E00A-43F9-91DC-CC54E3B87466}"/>
          </ac:spMkLst>
        </pc:spChg>
        <pc:spChg chg="add">
          <ac:chgData name="ALEXANDRE" userId="734048d45b8f99b5" providerId="LiveId" clId="{890CAD91-C4BE-4DDA-BB1C-A77B335A8988}" dt="2021-05-11T14:46:30.102" v="316" actId="26606"/>
          <ac:spMkLst>
            <pc:docMk/>
            <pc:sldMk cId="369772292" sldId="745"/>
            <ac:spMk id="73" creationId="{D74A4382-E3AD-430A-9A1F-DFA3E0E77A7D}"/>
          </ac:spMkLst>
        </pc:spChg>
        <pc:spChg chg="add">
          <ac:chgData name="ALEXANDRE" userId="734048d45b8f99b5" providerId="LiveId" clId="{890CAD91-C4BE-4DDA-BB1C-A77B335A8988}" dt="2021-05-11T14:46:30.102" v="316" actId="26606"/>
          <ac:spMkLst>
            <pc:docMk/>
            <pc:sldMk cId="369772292" sldId="745"/>
            <ac:spMk id="75" creationId="{79F40191-0F44-4FD1-82CC-ACB507C14BE6}"/>
          </ac:spMkLst>
        </pc:spChg>
        <pc:picChg chg="add mod">
          <ac:chgData name="ALEXANDRE" userId="734048d45b8f99b5" providerId="LiveId" clId="{890CAD91-C4BE-4DDA-BB1C-A77B335A8988}" dt="2021-05-11T14:46:30.102" v="316" actId="26606"/>
          <ac:picMkLst>
            <pc:docMk/>
            <pc:sldMk cId="369772292" sldId="745"/>
            <ac:picMk id="36866" creationId="{07301893-F019-4A9E-B79A-C38D21AB78DA}"/>
          </ac:picMkLst>
        </pc:picChg>
      </pc:sldChg>
      <pc:sldChg chg="modSp add mod">
        <pc:chgData name="ALEXANDRE" userId="734048d45b8f99b5" providerId="LiveId" clId="{890CAD91-C4BE-4DDA-BB1C-A77B335A8988}" dt="2021-05-11T15:03:22.941" v="326" actId="20577"/>
        <pc:sldMkLst>
          <pc:docMk/>
          <pc:sldMk cId="3980521263" sldId="746"/>
        </pc:sldMkLst>
        <pc:spChg chg="mod">
          <ac:chgData name="ALEXANDRE" userId="734048d45b8f99b5" providerId="LiveId" clId="{890CAD91-C4BE-4DDA-BB1C-A77B335A8988}" dt="2021-05-11T15:03:22.941" v="326" actId="20577"/>
          <ac:spMkLst>
            <pc:docMk/>
            <pc:sldMk cId="3980521263" sldId="746"/>
            <ac:spMk id="2" creationId="{47DBA47F-11CF-4B82-82B5-6DC0E89AD014}"/>
          </ac:spMkLst>
        </pc:spChg>
      </pc:sldChg>
      <pc:sldChg chg="addSp delSp modSp new del mod ord">
        <pc:chgData name="ALEXANDRE" userId="734048d45b8f99b5" providerId="LiveId" clId="{890CAD91-C4BE-4DDA-BB1C-A77B335A8988}" dt="2021-05-14T13:58:52.984" v="991" actId="47"/>
        <pc:sldMkLst>
          <pc:docMk/>
          <pc:sldMk cId="1969443542" sldId="747"/>
        </pc:sldMkLst>
        <pc:spChg chg="del">
          <ac:chgData name="ALEXANDRE" userId="734048d45b8f99b5" providerId="LiveId" clId="{890CAD91-C4BE-4DDA-BB1C-A77B335A8988}" dt="2021-05-11T15:14:32.496" v="454" actId="478"/>
          <ac:spMkLst>
            <pc:docMk/>
            <pc:sldMk cId="1969443542" sldId="747"/>
            <ac:spMk id="2" creationId="{B5C1A95C-F671-4FE4-B4FA-861B3C3B4F34}"/>
          </ac:spMkLst>
        </pc:spChg>
        <pc:spChg chg="del">
          <ac:chgData name="ALEXANDRE" userId="734048d45b8f99b5" providerId="LiveId" clId="{890CAD91-C4BE-4DDA-BB1C-A77B335A8988}" dt="2021-05-11T15:14:36.211" v="455" actId="478"/>
          <ac:spMkLst>
            <pc:docMk/>
            <pc:sldMk cId="1969443542" sldId="747"/>
            <ac:spMk id="3" creationId="{EF2F5019-3DDB-4150-91F7-41458F76336C}"/>
          </ac:spMkLst>
        </pc:spChg>
        <pc:picChg chg="add del mod">
          <ac:chgData name="ALEXANDRE" userId="734048d45b8f99b5" providerId="LiveId" clId="{890CAD91-C4BE-4DDA-BB1C-A77B335A8988}" dt="2021-05-14T13:52:36.582" v="891" actId="21"/>
          <ac:picMkLst>
            <pc:docMk/>
            <pc:sldMk cId="1969443542" sldId="747"/>
            <ac:picMk id="77826" creationId="{234D4419-559A-452D-864E-5610B54559C1}"/>
          </ac:picMkLst>
        </pc:picChg>
      </pc:sldChg>
      <pc:sldChg chg="delSp modSp add mod modNotesTx">
        <pc:chgData name="ALEXANDRE" userId="734048d45b8f99b5" providerId="LiveId" clId="{890CAD91-C4BE-4DDA-BB1C-A77B335A8988}" dt="2021-05-11T15:10:19.484" v="417" actId="207"/>
        <pc:sldMkLst>
          <pc:docMk/>
          <pc:sldMk cId="0" sldId="748"/>
        </pc:sldMkLst>
        <pc:spChg chg="del mod">
          <ac:chgData name="ALEXANDRE" userId="734048d45b8f99b5" providerId="LiveId" clId="{890CAD91-C4BE-4DDA-BB1C-A77B335A8988}" dt="2021-05-11T15:07:35.922" v="391" actId="478"/>
          <ac:spMkLst>
            <pc:docMk/>
            <pc:sldMk cId="0" sldId="748"/>
            <ac:spMk id="4" creationId="{D2E9F34C-3EA0-436B-A98E-575AE61BCBFA}"/>
          </ac:spMkLst>
        </pc:spChg>
        <pc:spChg chg="del mod">
          <ac:chgData name="ALEXANDRE" userId="734048d45b8f99b5" providerId="LiveId" clId="{890CAD91-C4BE-4DDA-BB1C-A77B335A8988}" dt="2021-05-11T15:07:35.922" v="391" actId="478"/>
          <ac:spMkLst>
            <pc:docMk/>
            <pc:sldMk cId="0" sldId="748"/>
            <ac:spMk id="5" creationId="{4976A0B1-7D19-4C58-91F9-DC6864EFC904}"/>
          </ac:spMkLst>
        </pc:spChg>
        <pc:spChg chg="del mod">
          <ac:chgData name="ALEXANDRE" userId="734048d45b8f99b5" providerId="LiveId" clId="{890CAD91-C4BE-4DDA-BB1C-A77B335A8988}" dt="2021-05-11T15:07:35.922" v="391" actId="478"/>
          <ac:spMkLst>
            <pc:docMk/>
            <pc:sldMk cId="0" sldId="748"/>
            <ac:spMk id="6" creationId="{21F33D97-A72B-479A-B5CA-C1305AA92C89}"/>
          </ac:spMkLst>
        </pc:spChg>
        <pc:spChg chg="mod">
          <ac:chgData name="ALEXANDRE" userId="734048d45b8f99b5" providerId="LiveId" clId="{890CAD91-C4BE-4DDA-BB1C-A77B335A8988}" dt="2021-05-11T15:07:09.191" v="388" actId="1076"/>
          <ac:spMkLst>
            <pc:docMk/>
            <pc:sldMk cId="0" sldId="748"/>
            <ac:spMk id="22533" creationId="{00583483-2F58-4F67-858E-7F8ABEB91C1E}"/>
          </ac:spMkLst>
        </pc:spChg>
        <pc:spChg chg="mod">
          <ac:chgData name="ALEXANDRE" userId="734048d45b8f99b5" providerId="LiveId" clId="{890CAD91-C4BE-4DDA-BB1C-A77B335A8988}" dt="2021-05-11T15:10:19.484" v="417" actId="207"/>
          <ac:spMkLst>
            <pc:docMk/>
            <pc:sldMk cId="0" sldId="748"/>
            <ac:spMk id="22534" creationId="{A13C261E-29D5-451D-B379-C87D40F430B7}"/>
          </ac:spMkLst>
        </pc:spChg>
      </pc:sldChg>
      <pc:sldChg chg="delSp modSp add mod">
        <pc:chgData name="ALEXANDRE" userId="734048d45b8f99b5" providerId="LiveId" clId="{890CAD91-C4BE-4DDA-BB1C-A77B335A8988}" dt="2021-05-11T15:11:02.975" v="427" actId="478"/>
        <pc:sldMkLst>
          <pc:docMk/>
          <pc:sldMk cId="0" sldId="749"/>
        </pc:sldMkLst>
        <pc:spChg chg="del mod">
          <ac:chgData name="ALEXANDRE" userId="734048d45b8f99b5" providerId="LiveId" clId="{890CAD91-C4BE-4DDA-BB1C-A77B335A8988}" dt="2021-05-11T15:11:02.975" v="427" actId="478"/>
          <ac:spMkLst>
            <pc:docMk/>
            <pc:sldMk cId="0" sldId="749"/>
            <ac:spMk id="4" creationId="{CD4A3877-71F2-4472-82DC-F607E0272BF0}"/>
          </ac:spMkLst>
        </pc:spChg>
        <pc:spChg chg="del mod">
          <ac:chgData name="ALEXANDRE" userId="734048d45b8f99b5" providerId="LiveId" clId="{890CAD91-C4BE-4DDA-BB1C-A77B335A8988}" dt="2021-05-11T15:11:02.975" v="427" actId="478"/>
          <ac:spMkLst>
            <pc:docMk/>
            <pc:sldMk cId="0" sldId="749"/>
            <ac:spMk id="5" creationId="{1A2565F6-6D4E-4A7F-AF39-B318229798E6}"/>
          </ac:spMkLst>
        </pc:spChg>
        <pc:spChg chg="del mod">
          <ac:chgData name="ALEXANDRE" userId="734048d45b8f99b5" providerId="LiveId" clId="{890CAD91-C4BE-4DDA-BB1C-A77B335A8988}" dt="2021-05-11T15:11:02.975" v="427" actId="478"/>
          <ac:spMkLst>
            <pc:docMk/>
            <pc:sldMk cId="0" sldId="749"/>
            <ac:spMk id="6" creationId="{10BB4686-24D7-4F28-9F35-DB20BC7A4CC0}"/>
          </ac:spMkLst>
        </pc:spChg>
      </pc:sldChg>
      <pc:sldChg chg="addSp delSp modSp add mod ord">
        <pc:chgData name="ALEXANDRE" userId="734048d45b8f99b5" providerId="LiveId" clId="{890CAD91-C4BE-4DDA-BB1C-A77B335A8988}" dt="2021-05-14T13:58:30.587" v="984" actId="1076"/>
        <pc:sldMkLst>
          <pc:docMk/>
          <pc:sldMk cId="0" sldId="750"/>
        </pc:sldMkLst>
        <pc:spChg chg="mod">
          <ac:chgData name="ALEXANDRE" userId="734048d45b8f99b5" providerId="LiveId" clId="{890CAD91-C4BE-4DDA-BB1C-A77B335A8988}" dt="2021-05-11T15:03:54.719" v="328"/>
          <ac:spMkLst>
            <pc:docMk/>
            <pc:sldMk cId="0" sldId="750"/>
            <ac:spMk id="4" creationId="{F955DD39-FECB-40CF-820C-27C351398645}"/>
          </ac:spMkLst>
        </pc:spChg>
        <pc:spChg chg="mod">
          <ac:chgData name="ALEXANDRE" userId="734048d45b8f99b5" providerId="LiveId" clId="{890CAD91-C4BE-4DDA-BB1C-A77B335A8988}" dt="2021-05-11T15:03:54.719" v="328"/>
          <ac:spMkLst>
            <pc:docMk/>
            <pc:sldMk cId="0" sldId="750"/>
            <ac:spMk id="5" creationId="{FA64523E-C9BB-4F1A-AEF8-C484EE1755BD}"/>
          </ac:spMkLst>
        </pc:spChg>
        <pc:spChg chg="mod">
          <ac:chgData name="ALEXANDRE" userId="734048d45b8f99b5" providerId="LiveId" clId="{890CAD91-C4BE-4DDA-BB1C-A77B335A8988}" dt="2021-05-11T15:03:54.719" v="328"/>
          <ac:spMkLst>
            <pc:docMk/>
            <pc:sldMk cId="0" sldId="750"/>
            <ac:spMk id="6" creationId="{406476A8-6001-47BF-B6C8-36E9484D14A2}"/>
          </ac:spMkLst>
        </pc:spChg>
        <pc:spChg chg="mod">
          <ac:chgData name="ALEXANDRE" userId="734048d45b8f99b5" providerId="LiveId" clId="{890CAD91-C4BE-4DDA-BB1C-A77B335A8988}" dt="2021-05-14T13:58:30.587" v="984" actId="1076"/>
          <ac:spMkLst>
            <pc:docMk/>
            <pc:sldMk cId="0" sldId="750"/>
            <ac:spMk id="35842" creationId="{17545158-0F87-4CB3-A37C-23391308F3AA}"/>
          </ac:spMkLst>
        </pc:spChg>
        <pc:spChg chg="mod">
          <ac:chgData name="ALEXANDRE" userId="734048d45b8f99b5" providerId="LiveId" clId="{890CAD91-C4BE-4DDA-BB1C-A77B335A8988}" dt="2021-05-14T13:58:29.138" v="983" actId="1076"/>
          <ac:spMkLst>
            <pc:docMk/>
            <pc:sldMk cId="0" sldId="750"/>
            <ac:spMk id="35843" creationId="{F2675719-83FA-4394-843C-491ECCF98E52}"/>
          </ac:spMkLst>
        </pc:spChg>
        <pc:spChg chg="del mod">
          <ac:chgData name="ALEXANDRE" userId="734048d45b8f99b5" providerId="LiveId" clId="{890CAD91-C4BE-4DDA-BB1C-A77B335A8988}" dt="2021-05-11T15:14:24.164" v="452" actId="478"/>
          <ac:spMkLst>
            <pc:docMk/>
            <pc:sldMk cId="0" sldId="750"/>
            <ac:spMk id="35847" creationId="{4B764829-A875-463F-ABF4-8E5F12A60EC3}"/>
          </ac:spMkLst>
        </pc:spChg>
        <pc:picChg chg="add del mod">
          <ac:chgData name="ALEXANDRE" userId="734048d45b8f99b5" providerId="LiveId" clId="{890CAD91-C4BE-4DDA-BB1C-A77B335A8988}" dt="2021-05-14T13:55:16.931" v="905" actId="478"/>
          <ac:picMkLst>
            <pc:docMk/>
            <pc:sldMk cId="0" sldId="750"/>
            <ac:picMk id="7" creationId="{356EAE75-82D5-4A80-BEF5-4764FC02015C}"/>
          </ac:picMkLst>
        </pc:picChg>
      </pc:sldChg>
      <pc:sldChg chg="addSp delSp modSp new mod modAnim">
        <pc:chgData name="ALEXANDRE" userId="734048d45b8f99b5" providerId="LiveId" clId="{890CAD91-C4BE-4DDA-BB1C-A77B335A8988}" dt="2021-05-14T11:55:15.537" v="470" actId="14100"/>
        <pc:sldMkLst>
          <pc:docMk/>
          <pc:sldMk cId="1440053778" sldId="751"/>
        </pc:sldMkLst>
        <pc:spChg chg="del">
          <ac:chgData name="ALEXANDRE" userId="734048d45b8f99b5" providerId="LiveId" clId="{890CAD91-C4BE-4DDA-BB1C-A77B335A8988}" dt="2021-05-14T11:55:06.154" v="467"/>
          <ac:spMkLst>
            <pc:docMk/>
            <pc:sldMk cId="1440053778" sldId="751"/>
            <ac:spMk id="3" creationId="{8320422F-3728-41CC-9C24-C5A35EE96CA0}"/>
          </ac:spMkLst>
        </pc:spChg>
        <pc:picChg chg="add mod">
          <ac:chgData name="ALEXANDRE" userId="734048d45b8f99b5" providerId="LiveId" clId="{890CAD91-C4BE-4DDA-BB1C-A77B335A8988}" dt="2021-05-14T11:55:15.537" v="470" actId="14100"/>
          <ac:picMkLst>
            <pc:docMk/>
            <pc:sldMk cId="1440053778" sldId="751"/>
            <ac:picMk id="4" creationId="{FCEB33FF-F1A1-41D5-8603-2D2475598903}"/>
          </ac:picMkLst>
        </pc:picChg>
      </pc:sldChg>
      <pc:sldChg chg="addSp delSp modSp add mod ord">
        <pc:chgData name="ALEXANDRE" userId="734048d45b8f99b5" providerId="LiveId" clId="{890CAD91-C4BE-4DDA-BB1C-A77B335A8988}" dt="2021-05-14T11:57:39.873" v="490" actId="1076"/>
        <pc:sldMkLst>
          <pc:docMk/>
          <pc:sldMk cId="2688599805" sldId="752"/>
        </pc:sldMkLst>
        <pc:spChg chg="add del mod">
          <ac:chgData name="ALEXANDRE" userId="734048d45b8f99b5" providerId="LiveId" clId="{890CAD91-C4BE-4DDA-BB1C-A77B335A8988}" dt="2021-05-14T11:57:33.499" v="488" actId="478"/>
          <ac:spMkLst>
            <pc:docMk/>
            <pc:sldMk cId="2688599805" sldId="752"/>
            <ac:spMk id="2" creationId="{7C7D6A85-5A8D-4735-B920-395C057931DF}"/>
          </ac:spMkLst>
        </pc:spChg>
        <pc:spChg chg="mod">
          <ac:chgData name="ALEXANDRE" userId="734048d45b8f99b5" providerId="LiveId" clId="{890CAD91-C4BE-4DDA-BB1C-A77B335A8988}" dt="2021-05-14T11:57:39.873" v="490" actId="1076"/>
          <ac:spMkLst>
            <pc:docMk/>
            <pc:sldMk cId="2688599805" sldId="752"/>
            <ac:spMk id="18437" creationId="{D0B23977-C0C3-4CA4-AC95-372D6EB06BE8}"/>
          </ac:spMkLst>
        </pc:spChg>
        <pc:spChg chg="del">
          <ac:chgData name="ALEXANDRE" userId="734048d45b8f99b5" providerId="LiveId" clId="{890CAD91-C4BE-4DDA-BB1C-A77B335A8988}" dt="2021-05-14T11:57:01.444" v="472" actId="478"/>
          <ac:spMkLst>
            <pc:docMk/>
            <pc:sldMk cId="2688599805" sldId="752"/>
            <ac:spMk id="18438" creationId="{7A080701-065B-4A6D-B7AC-0E290A21C0E1}"/>
          </ac:spMkLst>
        </pc:spChg>
        <pc:picChg chg="add mod">
          <ac:chgData name="ALEXANDRE" userId="734048d45b8f99b5" providerId="LiveId" clId="{890CAD91-C4BE-4DDA-BB1C-A77B335A8988}" dt="2021-05-14T11:57:05.605" v="474" actId="1076"/>
          <ac:picMkLst>
            <pc:docMk/>
            <pc:sldMk cId="2688599805" sldId="752"/>
            <ac:picMk id="1026" creationId="{DEC398D9-54F3-49E0-A893-D57D5B297250}"/>
          </ac:picMkLst>
        </pc:picChg>
        <pc:picChg chg="del">
          <ac:chgData name="ALEXANDRE" userId="734048d45b8f99b5" providerId="LiveId" clId="{890CAD91-C4BE-4DDA-BB1C-A77B335A8988}" dt="2021-05-14T11:57:01.444" v="472" actId="478"/>
          <ac:picMkLst>
            <pc:docMk/>
            <pc:sldMk cId="2688599805" sldId="752"/>
            <ac:picMk id="74754" creationId="{715B7A64-EABD-423F-BAC5-BCC0C919E3EB}"/>
          </ac:picMkLst>
        </pc:picChg>
      </pc:sldChg>
      <pc:sldChg chg="addSp delSp modSp new mod">
        <pc:chgData name="ALEXANDRE" userId="734048d45b8f99b5" providerId="LiveId" clId="{890CAD91-C4BE-4DDA-BB1C-A77B335A8988}" dt="2021-05-14T12:05:17.664" v="526" actId="1076"/>
        <pc:sldMkLst>
          <pc:docMk/>
          <pc:sldMk cId="1565970112" sldId="753"/>
        </pc:sldMkLst>
        <pc:spChg chg="mod">
          <ac:chgData name="ALEXANDRE" userId="734048d45b8f99b5" providerId="LiveId" clId="{890CAD91-C4BE-4DDA-BB1C-A77B335A8988}" dt="2021-05-14T12:05:14.097" v="523" actId="1076"/>
          <ac:spMkLst>
            <pc:docMk/>
            <pc:sldMk cId="1565970112" sldId="753"/>
            <ac:spMk id="2" creationId="{CB11A761-30CA-4434-81C1-7FFFDB063A08}"/>
          </ac:spMkLst>
        </pc:spChg>
        <pc:spChg chg="del">
          <ac:chgData name="ALEXANDRE" userId="734048d45b8f99b5" providerId="LiveId" clId="{890CAD91-C4BE-4DDA-BB1C-A77B335A8988}" dt="2021-05-14T12:04:43.067" v="502" actId="478"/>
          <ac:spMkLst>
            <pc:docMk/>
            <pc:sldMk cId="1565970112" sldId="753"/>
            <ac:spMk id="3" creationId="{C60E3CE1-BD6F-40F8-B18F-037D6CE87151}"/>
          </ac:spMkLst>
        </pc:spChg>
        <pc:picChg chg="add mod">
          <ac:chgData name="ALEXANDRE" userId="734048d45b8f99b5" providerId="LiveId" clId="{890CAD91-C4BE-4DDA-BB1C-A77B335A8988}" dt="2021-05-14T12:05:17.664" v="526" actId="1076"/>
          <ac:picMkLst>
            <pc:docMk/>
            <pc:sldMk cId="1565970112" sldId="753"/>
            <ac:picMk id="2050" creationId="{C04A5CB6-6907-4B05-AF26-B62D7CE02E64}"/>
          </ac:picMkLst>
        </pc:picChg>
      </pc:sldChg>
      <pc:sldChg chg="addSp delSp modSp add mod">
        <pc:chgData name="ALEXANDRE" userId="734048d45b8f99b5" providerId="LiveId" clId="{890CAD91-C4BE-4DDA-BB1C-A77B335A8988}" dt="2021-05-14T13:34:38.921" v="647" actId="113"/>
        <pc:sldMkLst>
          <pc:docMk/>
          <pc:sldMk cId="615090727" sldId="754"/>
        </pc:sldMkLst>
        <pc:spChg chg="add del mod">
          <ac:chgData name="ALEXANDRE" userId="734048d45b8f99b5" providerId="LiveId" clId="{890CAD91-C4BE-4DDA-BB1C-A77B335A8988}" dt="2021-05-14T13:21:56.981" v="597" actId="478"/>
          <ac:spMkLst>
            <pc:docMk/>
            <pc:sldMk cId="615090727" sldId="754"/>
            <ac:spMk id="3" creationId="{F50D578D-9507-4140-8EF8-4E375BE1B00F}"/>
          </ac:spMkLst>
        </pc:spChg>
        <pc:spChg chg="add mod">
          <ac:chgData name="ALEXANDRE" userId="734048d45b8f99b5" providerId="LiveId" clId="{890CAD91-C4BE-4DDA-BB1C-A77B335A8988}" dt="2021-05-14T13:22:08.920" v="600" actId="20577"/>
          <ac:spMkLst>
            <pc:docMk/>
            <pc:sldMk cId="615090727" sldId="754"/>
            <ac:spMk id="6" creationId="{037D227B-F3BD-4C63-BFD8-240DA401FF79}"/>
          </ac:spMkLst>
        </pc:spChg>
        <pc:spChg chg="del">
          <ac:chgData name="ALEXANDRE" userId="734048d45b8f99b5" providerId="LiveId" clId="{890CAD91-C4BE-4DDA-BB1C-A77B335A8988}" dt="2021-05-14T13:21:54.986" v="596" actId="478"/>
          <ac:spMkLst>
            <pc:docMk/>
            <pc:sldMk cId="615090727" sldId="754"/>
            <ac:spMk id="27653" creationId="{77513967-15C2-41CF-9BE5-EC64DDE5F988}"/>
          </ac:spMkLst>
        </pc:spChg>
        <pc:spChg chg="mod">
          <ac:chgData name="ALEXANDRE" userId="734048d45b8f99b5" providerId="LiveId" clId="{890CAD91-C4BE-4DDA-BB1C-A77B335A8988}" dt="2021-05-14T13:34:38.921" v="647" actId="113"/>
          <ac:spMkLst>
            <pc:docMk/>
            <pc:sldMk cId="615090727" sldId="754"/>
            <ac:spMk id="27654" creationId="{A03BFA14-ABD4-4A6D-98C2-ED031FA9D1BF}"/>
          </ac:spMkLst>
        </pc:spChg>
        <pc:picChg chg="add del mod">
          <ac:chgData name="ALEXANDRE" userId="734048d45b8f99b5" providerId="LiveId" clId="{890CAD91-C4BE-4DDA-BB1C-A77B335A8988}" dt="2021-05-14T13:31:05.055" v="606" actId="478"/>
          <ac:picMkLst>
            <pc:docMk/>
            <pc:sldMk cId="615090727" sldId="754"/>
            <ac:picMk id="2050" creationId="{6485107D-9FF3-4F65-A740-71EFD5ECB1B4}"/>
          </ac:picMkLst>
        </pc:picChg>
        <pc:picChg chg="add mod">
          <ac:chgData name="ALEXANDRE" userId="734048d45b8f99b5" providerId="LiveId" clId="{890CAD91-C4BE-4DDA-BB1C-A77B335A8988}" dt="2021-05-14T13:31:33.211" v="618" actId="1076"/>
          <ac:picMkLst>
            <pc:docMk/>
            <pc:sldMk cId="615090727" sldId="754"/>
            <ac:picMk id="2052" creationId="{B8E489A5-657C-423C-88D5-C9D7C75DA79E}"/>
          </ac:picMkLst>
        </pc:picChg>
      </pc:sldChg>
      <pc:sldChg chg="del">
        <pc:chgData name="ALEXANDRE" userId="734048d45b8f99b5" providerId="LiveId" clId="{890CAD91-C4BE-4DDA-BB1C-A77B335A8988}" dt="2021-05-11T14:12:50.235" v="9" actId="47"/>
        <pc:sldMkLst>
          <pc:docMk/>
          <pc:sldMk cId="2356087190" sldId="754"/>
        </pc:sldMkLst>
      </pc:sldChg>
      <pc:sldChg chg="del">
        <pc:chgData name="ALEXANDRE" userId="734048d45b8f99b5" providerId="LiveId" clId="{890CAD91-C4BE-4DDA-BB1C-A77B335A8988}" dt="2021-05-11T14:12:50.235" v="9" actId="47"/>
        <pc:sldMkLst>
          <pc:docMk/>
          <pc:sldMk cId="2056689378" sldId="755"/>
        </pc:sldMkLst>
      </pc:sldChg>
      <pc:sldChg chg="modSp add mod">
        <pc:chgData name="ALEXANDRE" userId="734048d45b8f99b5" providerId="LiveId" clId="{890CAD91-C4BE-4DDA-BB1C-A77B335A8988}" dt="2021-05-14T13:33:22.706" v="635" actId="27636"/>
        <pc:sldMkLst>
          <pc:docMk/>
          <pc:sldMk cId="2727766905" sldId="755"/>
        </pc:sldMkLst>
        <pc:spChg chg="mod">
          <ac:chgData name="ALEXANDRE" userId="734048d45b8f99b5" providerId="LiveId" clId="{890CAD91-C4BE-4DDA-BB1C-A77B335A8988}" dt="2021-05-14T13:33:22.706" v="635" actId="27636"/>
          <ac:spMkLst>
            <pc:docMk/>
            <pc:sldMk cId="2727766905" sldId="755"/>
            <ac:spMk id="6" creationId="{037D227B-F3BD-4C63-BFD8-240DA401FF79}"/>
          </ac:spMkLst>
        </pc:spChg>
        <pc:picChg chg="mod">
          <ac:chgData name="ALEXANDRE" userId="734048d45b8f99b5" providerId="LiveId" clId="{890CAD91-C4BE-4DDA-BB1C-A77B335A8988}" dt="2021-05-14T13:31:59.578" v="624" actId="14100"/>
          <ac:picMkLst>
            <pc:docMk/>
            <pc:sldMk cId="2727766905" sldId="755"/>
            <ac:picMk id="2052" creationId="{B8E489A5-657C-423C-88D5-C9D7C75DA79E}"/>
          </ac:picMkLst>
        </pc:picChg>
      </pc:sldChg>
      <pc:sldChg chg="del">
        <pc:chgData name="ALEXANDRE" userId="734048d45b8f99b5" providerId="LiveId" clId="{890CAD91-C4BE-4DDA-BB1C-A77B335A8988}" dt="2021-05-11T14:12:50.235" v="9" actId="47"/>
        <pc:sldMkLst>
          <pc:docMk/>
          <pc:sldMk cId="8870378" sldId="756"/>
        </pc:sldMkLst>
      </pc:sldChg>
      <pc:sldChg chg="addSp delSp modSp add mod">
        <pc:chgData name="ALEXANDRE" userId="734048d45b8f99b5" providerId="LiveId" clId="{890CAD91-C4BE-4DDA-BB1C-A77B335A8988}" dt="2021-05-14T13:33:36.005" v="640" actId="14100"/>
        <pc:sldMkLst>
          <pc:docMk/>
          <pc:sldMk cId="3869510792" sldId="756"/>
        </pc:sldMkLst>
        <pc:spChg chg="add del mod">
          <ac:chgData name="ALEXANDRE" userId="734048d45b8f99b5" providerId="LiveId" clId="{890CAD91-C4BE-4DDA-BB1C-A77B335A8988}" dt="2021-05-14T13:33:15.267" v="633" actId="478"/>
          <ac:spMkLst>
            <pc:docMk/>
            <pc:sldMk cId="3869510792" sldId="756"/>
            <ac:spMk id="3" creationId="{389D198D-7CA1-4697-AE8C-7C32127DB437}"/>
          </ac:spMkLst>
        </pc:spChg>
        <pc:spChg chg="mod">
          <ac:chgData name="ALEXANDRE" userId="734048d45b8f99b5" providerId="LiveId" clId="{890CAD91-C4BE-4DDA-BB1C-A77B335A8988}" dt="2021-05-14T13:33:36.005" v="640" actId="14100"/>
          <ac:spMkLst>
            <pc:docMk/>
            <pc:sldMk cId="3869510792" sldId="756"/>
            <ac:spMk id="27653" creationId="{77513967-15C2-41CF-9BE5-EC64DDE5F988}"/>
          </ac:spMkLst>
        </pc:spChg>
        <pc:spChg chg="del">
          <ac:chgData name="ALEXANDRE" userId="734048d45b8f99b5" providerId="LiveId" clId="{890CAD91-C4BE-4DDA-BB1C-A77B335A8988}" dt="2021-05-14T13:33:12.980" v="632" actId="478"/>
          <ac:spMkLst>
            <pc:docMk/>
            <pc:sldMk cId="3869510792" sldId="756"/>
            <ac:spMk id="27654" creationId="{A03BFA14-ABD4-4A6D-98C2-ED031FA9D1BF}"/>
          </ac:spMkLst>
        </pc:spChg>
        <pc:picChg chg="add mod">
          <ac:chgData name="ALEXANDRE" userId="734048d45b8f99b5" providerId="LiveId" clId="{890CAD91-C4BE-4DDA-BB1C-A77B335A8988}" dt="2021-05-14T13:33:34.034" v="639" actId="14100"/>
          <ac:picMkLst>
            <pc:docMk/>
            <pc:sldMk cId="3869510792" sldId="756"/>
            <ac:picMk id="3074" creationId="{02AE4A67-5ABB-4522-B6F7-1E0504CC40CC}"/>
          </ac:picMkLst>
        </pc:picChg>
      </pc:sldChg>
      <pc:sldChg chg="addSp delSp modSp add mod">
        <pc:chgData name="ALEXANDRE" userId="734048d45b8f99b5" providerId="LiveId" clId="{890CAD91-C4BE-4DDA-BB1C-A77B335A8988}" dt="2021-05-14T13:37:57.986" v="682" actId="1076"/>
        <pc:sldMkLst>
          <pc:docMk/>
          <pc:sldMk cId="2221856770" sldId="757"/>
        </pc:sldMkLst>
        <pc:spChg chg="add del">
          <ac:chgData name="ALEXANDRE" userId="734048d45b8f99b5" providerId="LiveId" clId="{890CAD91-C4BE-4DDA-BB1C-A77B335A8988}" dt="2021-05-14T13:36:53.038" v="651"/>
          <ac:spMkLst>
            <pc:docMk/>
            <pc:sldMk cId="2221856770" sldId="757"/>
            <ac:spMk id="2" creationId="{57AF2EAA-050C-4C39-94C3-97B3FA429187}"/>
          </ac:spMkLst>
        </pc:spChg>
        <pc:spChg chg="mod">
          <ac:chgData name="ALEXANDRE" userId="734048d45b8f99b5" providerId="LiveId" clId="{890CAD91-C4BE-4DDA-BB1C-A77B335A8988}" dt="2021-05-14T13:37:57.986" v="682" actId="1076"/>
          <ac:spMkLst>
            <pc:docMk/>
            <pc:sldMk cId="2221856770" sldId="757"/>
            <ac:spMk id="33795" creationId="{C4B0B410-37D6-44B8-8703-E1901912F6E9}"/>
          </ac:spMkLst>
        </pc:spChg>
        <pc:picChg chg="add del">
          <ac:chgData name="ALEXANDRE" userId="734048d45b8f99b5" providerId="LiveId" clId="{890CAD91-C4BE-4DDA-BB1C-A77B335A8988}" dt="2021-05-14T13:36:55.773" v="653"/>
          <ac:picMkLst>
            <pc:docMk/>
            <pc:sldMk cId="2221856770" sldId="757"/>
            <ac:picMk id="3" creationId="{4A2979C1-EE63-4524-910C-B4C0C75FFEB2}"/>
          </ac:picMkLst>
        </pc:picChg>
        <pc:picChg chg="add mod">
          <ac:chgData name="ALEXANDRE" userId="734048d45b8f99b5" providerId="LiveId" clId="{890CAD91-C4BE-4DDA-BB1C-A77B335A8988}" dt="2021-05-14T13:37:54.204" v="681" actId="1076"/>
          <ac:picMkLst>
            <pc:docMk/>
            <pc:sldMk cId="2221856770" sldId="757"/>
            <ac:picMk id="4100" creationId="{1317B4E4-5F3B-4704-9002-C1D03DE5849E}"/>
          </ac:picMkLst>
        </pc:picChg>
      </pc:sldChg>
      <pc:sldChg chg="del">
        <pc:chgData name="ALEXANDRE" userId="734048d45b8f99b5" providerId="LiveId" clId="{890CAD91-C4BE-4DDA-BB1C-A77B335A8988}" dt="2021-05-11T14:12:50.235" v="9" actId="47"/>
        <pc:sldMkLst>
          <pc:docMk/>
          <pc:sldMk cId="3585534274" sldId="757"/>
        </pc:sldMkLst>
      </pc:sldChg>
      <pc:sldChg chg="del">
        <pc:chgData name="ALEXANDRE" userId="734048d45b8f99b5" providerId="LiveId" clId="{890CAD91-C4BE-4DDA-BB1C-A77B335A8988}" dt="2021-05-11T14:12:50.235" v="9" actId="47"/>
        <pc:sldMkLst>
          <pc:docMk/>
          <pc:sldMk cId="342844843" sldId="758"/>
        </pc:sldMkLst>
      </pc:sldChg>
      <pc:sldChg chg="addSp delSp modSp add mod">
        <pc:chgData name="ALEXANDRE" userId="734048d45b8f99b5" providerId="LiveId" clId="{890CAD91-C4BE-4DDA-BB1C-A77B335A8988}" dt="2021-05-14T13:46:15.054" v="805" actId="21"/>
        <pc:sldMkLst>
          <pc:docMk/>
          <pc:sldMk cId="3666365447" sldId="758"/>
        </pc:sldMkLst>
        <pc:spChg chg="mod">
          <ac:chgData name="ALEXANDRE" userId="734048d45b8f99b5" providerId="LiveId" clId="{890CAD91-C4BE-4DDA-BB1C-A77B335A8988}" dt="2021-05-14T13:42:14.709" v="791" actId="1076"/>
          <ac:spMkLst>
            <pc:docMk/>
            <pc:sldMk cId="3666365447" sldId="758"/>
            <ac:spMk id="33795" creationId="{C4B0B410-37D6-44B8-8703-E1901912F6E9}"/>
          </ac:spMkLst>
        </pc:spChg>
        <pc:picChg chg="del">
          <ac:chgData name="ALEXANDRE" userId="734048d45b8f99b5" providerId="LiveId" clId="{890CAD91-C4BE-4DDA-BB1C-A77B335A8988}" dt="2021-05-14T13:41:22.018" v="754" actId="478"/>
          <ac:picMkLst>
            <pc:docMk/>
            <pc:sldMk cId="3666365447" sldId="758"/>
            <ac:picMk id="4100" creationId="{1317B4E4-5F3B-4704-9002-C1D03DE5849E}"/>
          </ac:picMkLst>
        </pc:picChg>
        <pc:picChg chg="add del mod">
          <ac:chgData name="ALEXANDRE" userId="734048d45b8f99b5" providerId="LiveId" clId="{890CAD91-C4BE-4DDA-BB1C-A77B335A8988}" dt="2021-05-14T13:45:50.789" v="799" actId="478"/>
          <ac:picMkLst>
            <pc:docMk/>
            <pc:sldMk cId="3666365447" sldId="758"/>
            <ac:picMk id="6146" creationId="{CEAA183C-89E1-4875-8EB0-0C5A6111C8F5}"/>
          </ac:picMkLst>
        </pc:picChg>
        <pc:picChg chg="add del mod">
          <ac:chgData name="ALEXANDRE" userId="734048d45b8f99b5" providerId="LiveId" clId="{890CAD91-C4BE-4DDA-BB1C-A77B335A8988}" dt="2021-05-14T13:46:15.054" v="805" actId="21"/>
          <ac:picMkLst>
            <pc:docMk/>
            <pc:sldMk cId="3666365447" sldId="758"/>
            <ac:picMk id="6148" creationId="{3FDA6F9C-D625-4571-8211-6D30DC278816}"/>
          </ac:picMkLst>
        </pc:picChg>
      </pc:sldChg>
      <pc:sldChg chg="addSp delSp modSp add mod">
        <pc:chgData name="ALEXANDRE" userId="734048d45b8f99b5" providerId="LiveId" clId="{890CAD91-C4BE-4DDA-BB1C-A77B335A8988}" dt="2021-05-14T13:47:37.696" v="828" actId="207"/>
        <pc:sldMkLst>
          <pc:docMk/>
          <pc:sldMk cId="2330650509" sldId="759"/>
        </pc:sldMkLst>
        <pc:spChg chg="mod">
          <ac:chgData name="ALEXANDRE" userId="734048d45b8f99b5" providerId="LiveId" clId="{890CAD91-C4BE-4DDA-BB1C-A77B335A8988}" dt="2021-05-14T13:47:37.696" v="828" actId="207"/>
          <ac:spMkLst>
            <pc:docMk/>
            <pc:sldMk cId="2330650509" sldId="759"/>
            <ac:spMk id="33795" creationId="{C4B0B410-37D6-44B8-8703-E1901912F6E9}"/>
          </ac:spMkLst>
        </pc:spChg>
        <pc:picChg chg="add del mod">
          <ac:chgData name="ALEXANDRE" userId="734048d45b8f99b5" providerId="LiveId" clId="{890CAD91-C4BE-4DDA-BB1C-A77B335A8988}" dt="2021-05-14T13:47:02.152" v="818" actId="478"/>
          <ac:picMkLst>
            <pc:docMk/>
            <pc:sldMk cId="2330650509" sldId="759"/>
            <ac:picMk id="5" creationId="{4EA848BA-9A2D-4135-BD45-71871FC81DC8}"/>
          </ac:picMkLst>
        </pc:picChg>
        <pc:picChg chg="del">
          <ac:chgData name="ALEXANDRE" userId="734048d45b8f99b5" providerId="LiveId" clId="{890CAD91-C4BE-4DDA-BB1C-A77B335A8988}" dt="2021-05-14T13:41:19.645" v="753" actId="478"/>
          <ac:picMkLst>
            <pc:docMk/>
            <pc:sldMk cId="2330650509" sldId="759"/>
            <ac:picMk id="4100" creationId="{1317B4E4-5F3B-4704-9002-C1D03DE5849E}"/>
          </ac:picMkLst>
        </pc:picChg>
      </pc:sldChg>
      <pc:sldChg chg="del">
        <pc:chgData name="ALEXANDRE" userId="734048d45b8f99b5" providerId="LiveId" clId="{890CAD91-C4BE-4DDA-BB1C-A77B335A8988}" dt="2021-05-11T14:12:50.235" v="9" actId="47"/>
        <pc:sldMkLst>
          <pc:docMk/>
          <pc:sldMk cId="2861575277" sldId="759"/>
        </pc:sldMkLst>
      </pc:sldChg>
      <pc:sldChg chg="del">
        <pc:chgData name="ALEXANDRE" userId="734048d45b8f99b5" providerId="LiveId" clId="{890CAD91-C4BE-4DDA-BB1C-A77B335A8988}" dt="2021-05-11T14:12:50.235" v="9" actId="47"/>
        <pc:sldMkLst>
          <pc:docMk/>
          <pc:sldMk cId="3048031021" sldId="760"/>
        </pc:sldMkLst>
      </pc:sldChg>
      <pc:sldChg chg="modSp add mod">
        <pc:chgData name="ALEXANDRE" userId="734048d45b8f99b5" providerId="LiveId" clId="{890CAD91-C4BE-4DDA-BB1C-A77B335A8988}" dt="2021-05-14T13:46:58.931" v="817" actId="1076"/>
        <pc:sldMkLst>
          <pc:docMk/>
          <pc:sldMk cId="3690685066" sldId="760"/>
        </pc:sldMkLst>
        <pc:spChg chg="mod ord">
          <ac:chgData name="ALEXANDRE" userId="734048d45b8f99b5" providerId="LiveId" clId="{890CAD91-C4BE-4DDA-BB1C-A77B335A8988}" dt="2021-05-14T13:46:58.931" v="817" actId="1076"/>
          <ac:spMkLst>
            <pc:docMk/>
            <pc:sldMk cId="3690685066" sldId="760"/>
            <ac:spMk id="33794" creationId="{E24FC102-F7D6-4FA4-916C-3F7FEEB32C6D}"/>
          </ac:spMkLst>
        </pc:spChg>
        <pc:picChg chg="mod">
          <ac:chgData name="ALEXANDRE" userId="734048d45b8f99b5" providerId="LiveId" clId="{890CAD91-C4BE-4DDA-BB1C-A77B335A8988}" dt="2021-05-14T13:46:56.827" v="816" actId="1076"/>
          <ac:picMkLst>
            <pc:docMk/>
            <pc:sldMk cId="3690685066" sldId="760"/>
            <ac:picMk id="5" creationId="{4EA848BA-9A2D-4135-BD45-71871FC81DC8}"/>
          </ac:picMkLst>
        </pc:picChg>
      </pc:sldChg>
      <pc:sldChg chg="del">
        <pc:chgData name="ALEXANDRE" userId="734048d45b8f99b5" providerId="LiveId" clId="{890CAD91-C4BE-4DDA-BB1C-A77B335A8988}" dt="2021-05-11T14:12:50.235" v="9" actId="47"/>
        <pc:sldMkLst>
          <pc:docMk/>
          <pc:sldMk cId="47252448" sldId="761"/>
        </pc:sldMkLst>
      </pc:sldChg>
      <pc:sldChg chg="addSp delSp modSp add mod">
        <pc:chgData name="ALEXANDRE" userId="734048d45b8f99b5" providerId="LiveId" clId="{890CAD91-C4BE-4DDA-BB1C-A77B335A8988}" dt="2021-05-14T13:51:52.156" v="874" actId="1076"/>
        <pc:sldMkLst>
          <pc:docMk/>
          <pc:sldMk cId="1454547237" sldId="761"/>
        </pc:sldMkLst>
        <pc:spChg chg="add del mod">
          <ac:chgData name="ALEXANDRE" userId="734048d45b8f99b5" providerId="LiveId" clId="{890CAD91-C4BE-4DDA-BB1C-A77B335A8988}" dt="2021-05-14T13:49:19.833" v="831" actId="478"/>
          <ac:spMkLst>
            <pc:docMk/>
            <pc:sldMk cId="1454547237" sldId="761"/>
            <ac:spMk id="3" creationId="{A1BD217C-BEBC-4C12-89E0-F94A86598084}"/>
          </ac:spMkLst>
        </pc:spChg>
        <pc:spChg chg="add mod">
          <ac:chgData name="ALEXANDRE" userId="734048d45b8f99b5" providerId="LiveId" clId="{890CAD91-C4BE-4DDA-BB1C-A77B335A8988}" dt="2021-05-14T13:51:52.156" v="874" actId="1076"/>
          <ac:spMkLst>
            <pc:docMk/>
            <pc:sldMk cId="1454547237" sldId="761"/>
            <ac:spMk id="7" creationId="{8B6F63D1-C581-448A-96D5-1AD48953D637}"/>
          </ac:spMkLst>
        </pc:spChg>
        <pc:spChg chg="mod ord">
          <ac:chgData name="ALEXANDRE" userId="734048d45b8f99b5" providerId="LiveId" clId="{890CAD91-C4BE-4DDA-BB1C-A77B335A8988}" dt="2021-05-14T13:50:57.579" v="865" actId="27636"/>
          <ac:spMkLst>
            <pc:docMk/>
            <pc:sldMk cId="1454547237" sldId="761"/>
            <ac:spMk id="34818" creationId="{D24AB9A6-2ED4-48F5-BFBE-22A7ECCAA972}"/>
          </ac:spMkLst>
        </pc:spChg>
        <pc:spChg chg="del">
          <ac:chgData name="ALEXANDRE" userId="734048d45b8f99b5" providerId="LiveId" clId="{890CAD91-C4BE-4DDA-BB1C-A77B335A8988}" dt="2021-05-14T13:49:17.815" v="830" actId="478"/>
          <ac:spMkLst>
            <pc:docMk/>
            <pc:sldMk cId="1454547237" sldId="761"/>
            <ac:spMk id="34819" creationId="{C878F518-4E18-41A6-A7FD-52592912A3EB}"/>
          </ac:spMkLst>
        </pc:spChg>
        <pc:picChg chg="add mod">
          <ac:chgData name="ALEXANDRE" userId="734048d45b8f99b5" providerId="LiveId" clId="{890CAD91-C4BE-4DDA-BB1C-A77B335A8988}" dt="2021-05-14T13:50:20.819" v="856" actId="1076"/>
          <ac:picMkLst>
            <pc:docMk/>
            <pc:sldMk cId="1454547237" sldId="761"/>
            <ac:picMk id="7170" creationId="{2E73030E-4819-4B6D-AFDB-8DE63A64E4CF}"/>
          </ac:picMkLst>
        </pc:picChg>
      </pc:sldChg>
      <pc:sldChg chg="del">
        <pc:chgData name="ALEXANDRE" userId="734048d45b8f99b5" providerId="LiveId" clId="{890CAD91-C4BE-4DDA-BB1C-A77B335A8988}" dt="2021-05-11T14:12:50.235" v="9" actId="47"/>
        <pc:sldMkLst>
          <pc:docMk/>
          <pc:sldMk cId="125231124" sldId="762"/>
        </pc:sldMkLst>
      </pc:sldChg>
      <pc:sldChg chg="addSp delSp modSp add">
        <pc:chgData name="ALEXANDRE" userId="734048d45b8f99b5" providerId="LiveId" clId="{890CAD91-C4BE-4DDA-BB1C-A77B335A8988}" dt="2021-05-14T13:51:48.183" v="873"/>
        <pc:sldMkLst>
          <pc:docMk/>
          <pc:sldMk cId="1611154818" sldId="762"/>
        </pc:sldMkLst>
        <pc:spChg chg="add mod">
          <ac:chgData name="ALEXANDRE" userId="734048d45b8f99b5" providerId="LiveId" clId="{890CAD91-C4BE-4DDA-BB1C-A77B335A8988}" dt="2021-05-14T13:51:48.183" v="873"/>
          <ac:spMkLst>
            <pc:docMk/>
            <pc:sldMk cId="1611154818" sldId="762"/>
            <ac:spMk id="5" creationId="{E3DF65A3-E13E-4B1A-8B19-47C1C260B80F}"/>
          </ac:spMkLst>
        </pc:spChg>
        <pc:picChg chg="add del">
          <ac:chgData name="ALEXANDRE" userId="734048d45b8f99b5" providerId="LiveId" clId="{890CAD91-C4BE-4DDA-BB1C-A77B335A8988}" dt="2021-05-14T13:51:07.533" v="866" actId="478"/>
          <ac:picMkLst>
            <pc:docMk/>
            <pc:sldMk cId="1611154818" sldId="762"/>
            <ac:picMk id="7170" creationId="{2E73030E-4819-4B6D-AFDB-8DE63A64E4CF}"/>
          </ac:picMkLst>
        </pc:picChg>
        <pc:picChg chg="add mod">
          <ac:chgData name="ALEXANDRE" userId="734048d45b8f99b5" providerId="LiveId" clId="{890CAD91-C4BE-4DDA-BB1C-A77B335A8988}" dt="2021-05-14T13:51:24.381" v="871" actId="14100"/>
          <ac:picMkLst>
            <pc:docMk/>
            <pc:sldMk cId="1611154818" sldId="762"/>
            <ac:picMk id="9218" creationId="{7D927573-31E6-4674-BCE4-33FAC42B6E9A}"/>
          </ac:picMkLst>
        </pc:picChg>
      </pc:sldChg>
      <pc:sldChg chg="add ord">
        <pc:chgData name="ALEXANDRE" userId="734048d45b8f99b5" providerId="LiveId" clId="{890CAD91-C4BE-4DDA-BB1C-A77B335A8988}" dt="2021-05-14T13:58:46.284" v="990"/>
        <pc:sldMkLst>
          <pc:docMk/>
          <pc:sldMk cId="1103226443" sldId="763"/>
        </pc:sldMkLst>
      </pc:sldChg>
      <pc:sldChg chg="del">
        <pc:chgData name="ALEXANDRE" userId="734048d45b8f99b5" providerId="LiveId" clId="{890CAD91-C4BE-4DDA-BB1C-A77B335A8988}" dt="2021-05-11T14:12:50.235" v="9" actId="47"/>
        <pc:sldMkLst>
          <pc:docMk/>
          <pc:sldMk cId="2489120455" sldId="763"/>
        </pc:sldMkLst>
      </pc:sldChg>
      <pc:sldChg chg="del">
        <pc:chgData name="ALEXANDRE" userId="734048d45b8f99b5" providerId="LiveId" clId="{890CAD91-C4BE-4DDA-BB1C-A77B335A8988}" dt="2021-05-11T14:12:50.235" v="9" actId="47"/>
        <pc:sldMkLst>
          <pc:docMk/>
          <pc:sldMk cId="99488975" sldId="764"/>
        </pc:sldMkLst>
      </pc:sldChg>
      <pc:sldChg chg="modSp add mod">
        <pc:chgData name="ALEXANDRE" userId="734048d45b8f99b5" providerId="LiveId" clId="{890CAD91-C4BE-4DDA-BB1C-A77B335A8988}" dt="2021-05-14T13:58:37.132" v="988" actId="27636"/>
        <pc:sldMkLst>
          <pc:docMk/>
          <pc:sldMk cId="3410827967" sldId="764"/>
        </pc:sldMkLst>
        <pc:spChg chg="mod">
          <ac:chgData name="ALEXANDRE" userId="734048d45b8f99b5" providerId="LiveId" clId="{890CAD91-C4BE-4DDA-BB1C-A77B335A8988}" dt="2021-05-14T13:58:37.132" v="988" actId="27636"/>
          <ac:spMkLst>
            <pc:docMk/>
            <pc:sldMk cId="3410827967" sldId="764"/>
            <ac:spMk id="35843" creationId="{F2675719-83FA-4394-843C-491ECCF98E52}"/>
          </ac:spMkLst>
        </pc:spChg>
      </pc:sldChg>
      <pc:sldChg chg="del">
        <pc:chgData name="ALEXANDRE" userId="734048d45b8f99b5" providerId="LiveId" clId="{890CAD91-C4BE-4DDA-BB1C-A77B335A8988}" dt="2021-05-11T14:12:50.235" v="9" actId="47"/>
        <pc:sldMkLst>
          <pc:docMk/>
          <pc:sldMk cId="4215756827" sldId="765"/>
        </pc:sldMkLst>
      </pc:sldChg>
      <pc:sldChg chg="del">
        <pc:chgData name="ALEXANDRE" userId="734048d45b8f99b5" providerId="LiveId" clId="{890CAD91-C4BE-4DDA-BB1C-A77B335A8988}" dt="2021-05-11T14:12:50.235" v="9" actId="47"/>
        <pc:sldMkLst>
          <pc:docMk/>
          <pc:sldMk cId="4004623599" sldId="766"/>
        </pc:sldMkLst>
      </pc:sldChg>
      <pc:sldChg chg="del">
        <pc:chgData name="ALEXANDRE" userId="734048d45b8f99b5" providerId="LiveId" clId="{890CAD91-C4BE-4DDA-BB1C-A77B335A8988}" dt="2021-05-11T14:12:51.061" v="10" actId="47"/>
        <pc:sldMkLst>
          <pc:docMk/>
          <pc:sldMk cId="4144917050" sldId="767"/>
        </pc:sldMkLst>
      </pc:sldChg>
    </pc:docChg>
  </pc:docChgLst>
  <pc:docChgLst>
    <pc:chgData name="ALEXANDRE" userId="734048d45b8f99b5" providerId="LiveId" clId="{2E5AB716-1208-4AB6-B44E-AA57AFFAE24D}"/>
    <pc:docChg chg="custSel addSld delSld modSld">
      <pc:chgData name="ALEXANDRE" userId="734048d45b8f99b5" providerId="LiveId" clId="{2E5AB716-1208-4AB6-B44E-AA57AFFAE24D}" dt="2021-03-26T18:00:21.640" v="29" actId="1076"/>
      <pc:docMkLst>
        <pc:docMk/>
      </pc:docMkLst>
      <pc:sldChg chg="modSp del mod">
        <pc:chgData name="ALEXANDRE" userId="734048d45b8f99b5" providerId="LiveId" clId="{2E5AB716-1208-4AB6-B44E-AA57AFFAE24D}" dt="2021-03-16T12:14:18.184" v="4" actId="47"/>
        <pc:sldMkLst>
          <pc:docMk/>
          <pc:sldMk cId="1673537206" sldId="257"/>
        </pc:sldMkLst>
        <pc:spChg chg="mod">
          <ac:chgData name="ALEXANDRE" userId="734048d45b8f99b5" providerId="LiveId" clId="{2E5AB716-1208-4AB6-B44E-AA57AFFAE24D}" dt="2021-03-16T12:13:48.309" v="0" actId="20577"/>
          <ac:spMkLst>
            <pc:docMk/>
            <pc:sldMk cId="1673537206" sldId="257"/>
            <ac:spMk id="4" creationId="{10FC7B3D-DECB-6B4A-B36D-F34E590AB03F}"/>
          </ac:spMkLst>
        </pc:spChg>
      </pc:sldChg>
      <pc:sldChg chg="del">
        <pc:chgData name="ALEXANDRE" userId="734048d45b8f99b5" providerId="LiveId" clId="{2E5AB716-1208-4AB6-B44E-AA57AFFAE24D}" dt="2021-03-16T12:14:48.815" v="12" actId="47"/>
        <pc:sldMkLst>
          <pc:docMk/>
          <pc:sldMk cId="2053095364" sldId="403"/>
        </pc:sldMkLst>
      </pc:sldChg>
      <pc:sldChg chg="del">
        <pc:chgData name="ALEXANDRE" userId="734048d45b8f99b5" providerId="LiveId" clId="{2E5AB716-1208-4AB6-B44E-AA57AFFAE24D}" dt="2021-03-16T12:14:48.815" v="12" actId="47"/>
        <pc:sldMkLst>
          <pc:docMk/>
          <pc:sldMk cId="944507667" sldId="404"/>
        </pc:sldMkLst>
      </pc:sldChg>
      <pc:sldChg chg="del">
        <pc:chgData name="ALEXANDRE" userId="734048d45b8f99b5" providerId="LiveId" clId="{2E5AB716-1208-4AB6-B44E-AA57AFFAE24D}" dt="2021-03-16T12:14:48.815" v="12" actId="47"/>
        <pc:sldMkLst>
          <pc:docMk/>
          <pc:sldMk cId="3875957722" sldId="684"/>
        </pc:sldMkLst>
      </pc:sldChg>
      <pc:sldChg chg="del">
        <pc:chgData name="ALEXANDRE" userId="734048d45b8f99b5" providerId="LiveId" clId="{2E5AB716-1208-4AB6-B44E-AA57AFFAE24D}" dt="2021-03-16T12:14:48.815" v="12" actId="47"/>
        <pc:sldMkLst>
          <pc:docMk/>
          <pc:sldMk cId="180915020" sldId="685"/>
        </pc:sldMkLst>
      </pc:sldChg>
      <pc:sldChg chg="del">
        <pc:chgData name="ALEXANDRE" userId="734048d45b8f99b5" providerId="LiveId" clId="{2E5AB716-1208-4AB6-B44E-AA57AFFAE24D}" dt="2021-03-16T12:14:48.815" v="12" actId="47"/>
        <pc:sldMkLst>
          <pc:docMk/>
          <pc:sldMk cId="625434561" sldId="686"/>
        </pc:sldMkLst>
      </pc:sldChg>
      <pc:sldChg chg="del">
        <pc:chgData name="ALEXANDRE" userId="734048d45b8f99b5" providerId="LiveId" clId="{2E5AB716-1208-4AB6-B44E-AA57AFFAE24D}" dt="2021-03-16T12:14:48.815" v="12" actId="47"/>
        <pc:sldMkLst>
          <pc:docMk/>
          <pc:sldMk cId="3983268472" sldId="687"/>
        </pc:sldMkLst>
      </pc:sldChg>
      <pc:sldChg chg="del">
        <pc:chgData name="ALEXANDRE" userId="734048d45b8f99b5" providerId="LiveId" clId="{2E5AB716-1208-4AB6-B44E-AA57AFFAE24D}" dt="2021-03-16T12:14:48.815" v="12" actId="47"/>
        <pc:sldMkLst>
          <pc:docMk/>
          <pc:sldMk cId="2487112812" sldId="688"/>
        </pc:sldMkLst>
      </pc:sldChg>
      <pc:sldChg chg="del">
        <pc:chgData name="ALEXANDRE" userId="734048d45b8f99b5" providerId="LiveId" clId="{2E5AB716-1208-4AB6-B44E-AA57AFFAE24D}" dt="2021-03-16T12:14:48.815" v="12" actId="47"/>
        <pc:sldMkLst>
          <pc:docMk/>
          <pc:sldMk cId="2143098234" sldId="689"/>
        </pc:sldMkLst>
      </pc:sldChg>
      <pc:sldChg chg="del">
        <pc:chgData name="ALEXANDRE" userId="734048d45b8f99b5" providerId="LiveId" clId="{2E5AB716-1208-4AB6-B44E-AA57AFFAE24D}" dt="2021-03-16T12:14:48.815" v="12" actId="47"/>
        <pc:sldMkLst>
          <pc:docMk/>
          <pc:sldMk cId="3327617499" sldId="690"/>
        </pc:sldMkLst>
      </pc:sldChg>
      <pc:sldChg chg="del">
        <pc:chgData name="ALEXANDRE" userId="734048d45b8f99b5" providerId="LiveId" clId="{2E5AB716-1208-4AB6-B44E-AA57AFFAE24D}" dt="2021-03-16T12:14:48.815" v="12" actId="47"/>
        <pc:sldMkLst>
          <pc:docMk/>
          <pc:sldMk cId="2788936582" sldId="691"/>
        </pc:sldMkLst>
      </pc:sldChg>
      <pc:sldChg chg="del">
        <pc:chgData name="ALEXANDRE" userId="734048d45b8f99b5" providerId="LiveId" clId="{2E5AB716-1208-4AB6-B44E-AA57AFFAE24D}" dt="2021-03-16T12:14:48.815" v="12" actId="47"/>
        <pc:sldMkLst>
          <pc:docMk/>
          <pc:sldMk cId="3002909051" sldId="692"/>
        </pc:sldMkLst>
      </pc:sldChg>
      <pc:sldChg chg="del">
        <pc:chgData name="ALEXANDRE" userId="734048d45b8f99b5" providerId="LiveId" clId="{2E5AB716-1208-4AB6-B44E-AA57AFFAE24D}" dt="2021-03-16T12:14:48.815" v="12" actId="47"/>
        <pc:sldMkLst>
          <pc:docMk/>
          <pc:sldMk cId="2153971769" sldId="693"/>
        </pc:sldMkLst>
      </pc:sldChg>
      <pc:sldChg chg="del">
        <pc:chgData name="ALEXANDRE" userId="734048d45b8f99b5" providerId="LiveId" clId="{2E5AB716-1208-4AB6-B44E-AA57AFFAE24D}" dt="2021-03-16T12:14:48.815" v="12" actId="47"/>
        <pc:sldMkLst>
          <pc:docMk/>
          <pc:sldMk cId="1820662665" sldId="694"/>
        </pc:sldMkLst>
      </pc:sldChg>
      <pc:sldChg chg="del">
        <pc:chgData name="ALEXANDRE" userId="734048d45b8f99b5" providerId="LiveId" clId="{2E5AB716-1208-4AB6-B44E-AA57AFFAE24D}" dt="2021-03-16T12:14:48.815" v="12" actId="47"/>
        <pc:sldMkLst>
          <pc:docMk/>
          <pc:sldMk cId="2778469515" sldId="695"/>
        </pc:sldMkLst>
      </pc:sldChg>
      <pc:sldChg chg="del">
        <pc:chgData name="ALEXANDRE" userId="734048d45b8f99b5" providerId="LiveId" clId="{2E5AB716-1208-4AB6-B44E-AA57AFFAE24D}" dt="2021-03-16T12:14:48.815" v="12" actId="47"/>
        <pc:sldMkLst>
          <pc:docMk/>
          <pc:sldMk cId="303939155" sldId="696"/>
        </pc:sldMkLst>
      </pc:sldChg>
      <pc:sldChg chg="del">
        <pc:chgData name="ALEXANDRE" userId="734048d45b8f99b5" providerId="LiveId" clId="{2E5AB716-1208-4AB6-B44E-AA57AFFAE24D}" dt="2021-03-16T12:14:48.815" v="12" actId="47"/>
        <pc:sldMkLst>
          <pc:docMk/>
          <pc:sldMk cId="2944958903" sldId="697"/>
        </pc:sldMkLst>
      </pc:sldChg>
      <pc:sldChg chg="del">
        <pc:chgData name="ALEXANDRE" userId="734048d45b8f99b5" providerId="LiveId" clId="{2E5AB716-1208-4AB6-B44E-AA57AFFAE24D}" dt="2021-03-16T12:14:48.815" v="12" actId="47"/>
        <pc:sldMkLst>
          <pc:docMk/>
          <pc:sldMk cId="2063359005" sldId="698"/>
        </pc:sldMkLst>
      </pc:sldChg>
      <pc:sldChg chg="del">
        <pc:chgData name="ALEXANDRE" userId="734048d45b8f99b5" providerId="LiveId" clId="{2E5AB716-1208-4AB6-B44E-AA57AFFAE24D}" dt="2021-03-16T12:14:48.815" v="12" actId="47"/>
        <pc:sldMkLst>
          <pc:docMk/>
          <pc:sldMk cId="989944836" sldId="699"/>
        </pc:sldMkLst>
      </pc:sldChg>
      <pc:sldChg chg="del">
        <pc:chgData name="ALEXANDRE" userId="734048d45b8f99b5" providerId="LiveId" clId="{2E5AB716-1208-4AB6-B44E-AA57AFFAE24D}" dt="2021-03-16T12:14:48.815" v="12" actId="47"/>
        <pc:sldMkLst>
          <pc:docMk/>
          <pc:sldMk cId="1520653052" sldId="700"/>
        </pc:sldMkLst>
      </pc:sldChg>
      <pc:sldChg chg="del">
        <pc:chgData name="ALEXANDRE" userId="734048d45b8f99b5" providerId="LiveId" clId="{2E5AB716-1208-4AB6-B44E-AA57AFFAE24D}" dt="2021-03-16T12:14:48.815" v="12" actId="47"/>
        <pc:sldMkLst>
          <pc:docMk/>
          <pc:sldMk cId="1196920652" sldId="701"/>
        </pc:sldMkLst>
      </pc:sldChg>
      <pc:sldChg chg="del">
        <pc:chgData name="ALEXANDRE" userId="734048d45b8f99b5" providerId="LiveId" clId="{2E5AB716-1208-4AB6-B44E-AA57AFFAE24D}" dt="2021-03-16T12:14:48.815" v="12" actId="47"/>
        <pc:sldMkLst>
          <pc:docMk/>
          <pc:sldMk cId="2951232374" sldId="702"/>
        </pc:sldMkLst>
      </pc:sldChg>
      <pc:sldChg chg="del">
        <pc:chgData name="ALEXANDRE" userId="734048d45b8f99b5" providerId="LiveId" clId="{2E5AB716-1208-4AB6-B44E-AA57AFFAE24D}" dt="2021-03-16T12:14:48.815" v="12" actId="47"/>
        <pc:sldMkLst>
          <pc:docMk/>
          <pc:sldMk cId="678647581" sldId="703"/>
        </pc:sldMkLst>
      </pc:sldChg>
      <pc:sldChg chg="del">
        <pc:chgData name="ALEXANDRE" userId="734048d45b8f99b5" providerId="LiveId" clId="{2E5AB716-1208-4AB6-B44E-AA57AFFAE24D}" dt="2021-03-16T12:14:48.815" v="12" actId="47"/>
        <pc:sldMkLst>
          <pc:docMk/>
          <pc:sldMk cId="2093870841" sldId="704"/>
        </pc:sldMkLst>
      </pc:sldChg>
      <pc:sldChg chg="del">
        <pc:chgData name="ALEXANDRE" userId="734048d45b8f99b5" providerId="LiveId" clId="{2E5AB716-1208-4AB6-B44E-AA57AFFAE24D}" dt="2021-03-16T12:14:48.815" v="12" actId="47"/>
        <pc:sldMkLst>
          <pc:docMk/>
          <pc:sldMk cId="3001136504" sldId="705"/>
        </pc:sldMkLst>
      </pc:sldChg>
      <pc:sldChg chg="del">
        <pc:chgData name="ALEXANDRE" userId="734048d45b8f99b5" providerId="LiveId" clId="{2E5AB716-1208-4AB6-B44E-AA57AFFAE24D}" dt="2021-03-16T12:14:48.815" v="12" actId="47"/>
        <pc:sldMkLst>
          <pc:docMk/>
          <pc:sldMk cId="3091897170" sldId="706"/>
        </pc:sldMkLst>
      </pc:sldChg>
      <pc:sldChg chg="del">
        <pc:chgData name="ALEXANDRE" userId="734048d45b8f99b5" providerId="LiveId" clId="{2E5AB716-1208-4AB6-B44E-AA57AFFAE24D}" dt="2021-03-16T12:14:48.815" v="12" actId="47"/>
        <pc:sldMkLst>
          <pc:docMk/>
          <pc:sldMk cId="3473124929" sldId="707"/>
        </pc:sldMkLst>
      </pc:sldChg>
      <pc:sldChg chg="del">
        <pc:chgData name="ALEXANDRE" userId="734048d45b8f99b5" providerId="LiveId" clId="{2E5AB716-1208-4AB6-B44E-AA57AFFAE24D}" dt="2021-03-16T12:14:48.815" v="12" actId="47"/>
        <pc:sldMkLst>
          <pc:docMk/>
          <pc:sldMk cId="1775974390" sldId="708"/>
        </pc:sldMkLst>
      </pc:sldChg>
      <pc:sldChg chg="del">
        <pc:chgData name="ALEXANDRE" userId="734048d45b8f99b5" providerId="LiveId" clId="{2E5AB716-1208-4AB6-B44E-AA57AFFAE24D}" dt="2021-03-16T12:14:48.815" v="12" actId="47"/>
        <pc:sldMkLst>
          <pc:docMk/>
          <pc:sldMk cId="1289393131" sldId="709"/>
        </pc:sldMkLst>
      </pc:sldChg>
      <pc:sldChg chg="del">
        <pc:chgData name="ALEXANDRE" userId="734048d45b8f99b5" providerId="LiveId" clId="{2E5AB716-1208-4AB6-B44E-AA57AFFAE24D}" dt="2021-03-16T12:14:48.815" v="12" actId="47"/>
        <pc:sldMkLst>
          <pc:docMk/>
          <pc:sldMk cId="1536892867" sldId="710"/>
        </pc:sldMkLst>
      </pc:sldChg>
      <pc:sldChg chg="del">
        <pc:chgData name="ALEXANDRE" userId="734048d45b8f99b5" providerId="LiveId" clId="{2E5AB716-1208-4AB6-B44E-AA57AFFAE24D}" dt="2021-03-16T12:14:48.815" v="12" actId="47"/>
        <pc:sldMkLst>
          <pc:docMk/>
          <pc:sldMk cId="3315054541" sldId="711"/>
        </pc:sldMkLst>
      </pc:sldChg>
      <pc:sldChg chg="del">
        <pc:chgData name="ALEXANDRE" userId="734048d45b8f99b5" providerId="LiveId" clId="{2E5AB716-1208-4AB6-B44E-AA57AFFAE24D}" dt="2021-03-16T12:14:48.815" v="12" actId="47"/>
        <pc:sldMkLst>
          <pc:docMk/>
          <pc:sldMk cId="4179743404" sldId="712"/>
        </pc:sldMkLst>
      </pc:sldChg>
      <pc:sldChg chg="del">
        <pc:chgData name="ALEXANDRE" userId="734048d45b8f99b5" providerId="LiveId" clId="{2E5AB716-1208-4AB6-B44E-AA57AFFAE24D}" dt="2021-03-16T12:15:01.715" v="14" actId="47"/>
        <pc:sldMkLst>
          <pc:docMk/>
          <pc:sldMk cId="669745980" sldId="714"/>
        </pc:sldMkLst>
      </pc:sldChg>
      <pc:sldChg chg="modSp mod">
        <pc:chgData name="ALEXANDRE" userId="734048d45b8f99b5" providerId="LiveId" clId="{2E5AB716-1208-4AB6-B44E-AA57AFFAE24D}" dt="2021-03-26T17:48:44.401" v="21" actId="113"/>
        <pc:sldMkLst>
          <pc:docMk/>
          <pc:sldMk cId="859837025" sldId="716"/>
        </pc:sldMkLst>
        <pc:spChg chg="mod">
          <ac:chgData name="ALEXANDRE" userId="734048d45b8f99b5" providerId="LiveId" clId="{2E5AB716-1208-4AB6-B44E-AA57AFFAE24D}" dt="2021-03-26T17:48:44.401" v="21" actId="113"/>
          <ac:spMkLst>
            <pc:docMk/>
            <pc:sldMk cId="859837025" sldId="716"/>
            <ac:spMk id="3" creationId="{2D4C1F5B-1C4B-4A3E-9A52-78E44BEB9DCB}"/>
          </ac:spMkLst>
        </pc:spChg>
      </pc:sldChg>
      <pc:sldChg chg="modSp mod">
        <pc:chgData name="ALEXANDRE" userId="734048d45b8f99b5" providerId="LiveId" clId="{2E5AB716-1208-4AB6-B44E-AA57AFFAE24D}" dt="2021-03-26T17:50:41.003" v="22" actId="113"/>
        <pc:sldMkLst>
          <pc:docMk/>
          <pc:sldMk cId="381897879" sldId="720"/>
        </pc:sldMkLst>
        <pc:spChg chg="mod">
          <ac:chgData name="ALEXANDRE" userId="734048d45b8f99b5" providerId="LiveId" clId="{2E5AB716-1208-4AB6-B44E-AA57AFFAE24D}" dt="2021-03-26T17:50:41.003" v="22" actId="113"/>
          <ac:spMkLst>
            <pc:docMk/>
            <pc:sldMk cId="381897879" sldId="720"/>
            <ac:spMk id="6" creationId="{CB11E54A-29E1-4226-9E4B-915CCEBED25C}"/>
          </ac:spMkLst>
        </pc:spChg>
      </pc:sldChg>
      <pc:sldChg chg="del">
        <pc:chgData name="ALEXANDRE" userId="734048d45b8f99b5" providerId="LiveId" clId="{2E5AB716-1208-4AB6-B44E-AA57AFFAE24D}" dt="2021-03-16T12:14:48.815" v="12" actId="47"/>
        <pc:sldMkLst>
          <pc:docMk/>
          <pc:sldMk cId="2084870499" sldId="734"/>
        </pc:sldMkLst>
      </pc:sldChg>
      <pc:sldChg chg="del">
        <pc:chgData name="ALEXANDRE" userId="734048d45b8f99b5" providerId="LiveId" clId="{2E5AB716-1208-4AB6-B44E-AA57AFFAE24D}" dt="2021-03-16T12:14:48.815" v="12" actId="47"/>
        <pc:sldMkLst>
          <pc:docMk/>
          <pc:sldMk cId="4121742753" sldId="735"/>
        </pc:sldMkLst>
      </pc:sldChg>
      <pc:sldChg chg="del">
        <pc:chgData name="ALEXANDRE" userId="734048d45b8f99b5" providerId="LiveId" clId="{2E5AB716-1208-4AB6-B44E-AA57AFFAE24D}" dt="2021-03-16T12:14:48.815" v="12" actId="47"/>
        <pc:sldMkLst>
          <pc:docMk/>
          <pc:sldMk cId="317862765" sldId="741"/>
        </pc:sldMkLst>
      </pc:sldChg>
      <pc:sldChg chg="delSp modSp add mod setBg delDesignElem">
        <pc:chgData name="ALEXANDRE" userId="734048d45b8f99b5" providerId="LiveId" clId="{2E5AB716-1208-4AB6-B44E-AA57AFFAE24D}" dt="2021-03-16T12:16:45.884" v="17" actId="1076"/>
        <pc:sldMkLst>
          <pc:docMk/>
          <pc:sldMk cId="1028661493" sldId="743"/>
        </pc:sldMkLst>
        <pc:spChg chg="mod">
          <ac:chgData name="ALEXANDRE" userId="734048d45b8f99b5" providerId="LiveId" clId="{2E5AB716-1208-4AB6-B44E-AA57AFFAE24D}" dt="2021-03-16T12:14:37.363" v="11" actId="20577"/>
          <ac:spMkLst>
            <pc:docMk/>
            <pc:sldMk cId="1028661493" sldId="743"/>
            <ac:spMk id="4" creationId="{10FC7B3D-DECB-6B4A-B36D-F34E590AB03F}"/>
          </ac:spMkLst>
        </pc:spChg>
        <pc:spChg chg="mod">
          <ac:chgData name="ALEXANDRE" userId="734048d45b8f99b5" providerId="LiveId" clId="{2E5AB716-1208-4AB6-B44E-AA57AFFAE24D}" dt="2021-03-16T12:16:45.884" v="17" actId="1076"/>
          <ac:spMkLst>
            <pc:docMk/>
            <pc:sldMk cId="1028661493" sldId="743"/>
            <ac:spMk id="7" creationId="{9033DC5E-112F-4E31-BEC8-F07E06D15EAD}"/>
          </ac:spMkLst>
        </pc:spChg>
        <pc:spChg chg="del">
          <ac:chgData name="ALEXANDRE" userId="734048d45b8f99b5" providerId="LiveId" clId="{2E5AB716-1208-4AB6-B44E-AA57AFFAE24D}" dt="2021-03-16T12:14:05.661" v="2"/>
          <ac:spMkLst>
            <pc:docMk/>
            <pc:sldMk cId="1028661493" sldId="743"/>
            <ac:spMk id="10" creationId="{AFA67CD3-AB4E-4A7A-BEB8-53C445D8C44E}"/>
          </ac:spMkLst>
        </pc:spChg>
        <pc:spChg chg="del">
          <ac:chgData name="ALEXANDRE" userId="734048d45b8f99b5" providerId="LiveId" clId="{2E5AB716-1208-4AB6-B44E-AA57AFFAE24D}" dt="2021-03-16T12:14:05.661" v="2"/>
          <ac:spMkLst>
            <pc:docMk/>
            <pc:sldMk cId="1028661493" sldId="743"/>
            <ac:spMk id="14" creationId="{339C8D78-A644-462F-B674-F440635E5353}"/>
          </ac:spMkLst>
        </pc:spChg>
        <pc:picChg chg="mod">
          <ac:chgData name="ALEXANDRE" userId="734048d45b8f99b5" providerId="LiveId" clId="{2E5AB716-1208-4AB6-B44E-AA57AFFAE24D}" dt="2021-03-16T12:16:45.884" v="17" actId="1076"/>
          <ac:picMkLst>
            <pc:docMk/>
            <pc:sldMk cId="1028661493" sldId="743"/>
            <ac:picMk id="2" creationId="{7D705504-D657-FB4C-8FF5-E0445466FD05}"/>
          </ac:picMkLst>
        </pc:picChg>
        <pc:picChg chg="del">
          <ac:chgData name="ALEXANDRE" userId="734048d45b8f99b5" providerId="LiveId" clId="{2E5AB716-1208-4AB6-B44E-AA57AFFAE24D}" dt="2021-03-16T12:14:05.661" v="2"/>
          <ac:picMkLst>
            <pc:docMk/>
            <pc:sldMk cId="1028661493" sldId="743"/>
            <ac:picMk id="12" creationId="{07CF545F-9C2E-4446-97CD-AD92990C2B68}"/>
          </ac:picMkLst>
        </pc:picChg>
      </pc:sldChg>
      <pc:sldChg chg="modSp add del mod">
        <pc:chgData name="ALEXANDRE" userId="734048d45b8f99b5" providerId="LiveId" clId="{2E5AB716-1208-4AB6-B44E-AA57AFFAE24D}" dt="2021-03-16T12:16:56.208" v="19" actId="47"/>
        <pc:sldMkLst>
          <pc:docMk/>
          <pc:sldMk cId="1138357041" sldId="744"/>
        </pc:sldMkLst>
        <pc:spChg chg="mod">
          <ac:chgData name="ALEXANDRE" userId="734048d45b8f99b5" providerId="LiveId" clId="{2E5AB716-1208-4AB6-B44E-AA57AFFAE24D}" dt="2021-03-16T12:15:10.054" v="16" actId="1076"/>
          <ac:spMkLst>
            <pc:docMk/>
            <pc:sldMk cId="1138357041" sldId="744"/>
            <ac:spMk id="4" creationId="{10FC7B3D-DECB-6B4A-B36D-F34E590AB03F}"/>
          </ac:spMkLst>
        </pc:spChg>
        <pc:spChg chg="mod">
          <ac:chgData name="ALEXANDRE" userId="734048d45b8f99b5" providerId="LiveId" clId="{2E5AB716-1208-4AB6-B44E-AA57AFFAE24D}" dt="2021-03-16T12:15:07.222" v="15" actId="1076"/>
          <ac:spMkLst>
            <pc:docMk/>
            <pc:sldMk cId="1138357041" sldId="744"/>
            <ac:spMk id="7" creationId="{9033DC5E-112F-4E31-BEC8-F07E06D15EAD}"/>
          </ac:spMkLst>
        </pc:spChg>
        <pc:picChg chg="mod">
          <ac:chgData name="ALEXANDRE" userId="734048d45b8f99b5" providerId="LiveId" clId="{2E5AB716-1208-4AB6-B44E-AA57AFFAE24D}" dt="2021-03-16T12:15:07.222" v="15" actId="1076"/>
          <ac:picMkLst>
            <pc:docMk/>
            <pc:sldMk cId="1138357041" sldId="744"/>
            <ac:picMk id="2" creationId="{7D705504-D657-FB4C-8FF5-E0445466FD05}"/>
          </ac:picMkLst>
        </pc:picChg>
      </pc:sldChg>
      <pc:sldChg chg="add">
        <pc:chgData name="ALEXANDRE" userId="734048d45b8f99b5" providerId="LiveId" clId="{2E5AB716-1208-4AB6-B44E-AA57AFFAE24D}" dt="2021-03-16T12:16:54.300" v="18"/>
        <pc:sldMkLst>
          <pc:docMk/>
          <pc:sldMk cId="974183136" sldId="745"/>
        </pc:sldMkLst>
      </pc:sldChg>
      <pc:sldChg chg="addSp delSp modSp new mod">
        <pc:chgData name="ALEXANDRE" userId="734048d45b8f99b5" providerId="LiveId" clId="{2E5AB716-1208-4AB6-B44E-AA57AFFAE24D}" dt="2021-03-26T18:00:21.640" v="29" actId="1076"/>
        <pc:sldMkLst>
          <pc:docMk/>
          <pc:sldMk cId="1930516873" sldId="746"/>
        </pc:sldMkLst>
        <pc:spChg chg="del">
          <ac:chgData name="ALEXANDRE" userId="734048d45b8f99b5" providerId="LiveId" clId="{2E5AB716-1208-4AB6-B44E-AA57AFFAE24D}" dt="2021-03-26T18:00:11.809" v="24" actId="478"/>
          <ac:spMkLst>
            <pc:docMk/>
            <pc:sldMk cId="1930516873" sldId="746"/>
            <ac:spMk id="2" creationId="{AE7B0E34-3ACB-40B0-B5D2-E1EF437C2F0D}"/>
          </ac:spMkLst>
        </pc:spChg>
        <pc:spChg chg="del">
          <ac:chgData name="ALEXANDRE" userId="734048d45b8f99b5" providerId="LiveId" clId="{2E5AB716-1208-4AB6-B44E-AA57AFFAE24D}" dt="2021-03-26T18:00:11.809" v="24" actId="478"/>
          <ac:spMkLst>
            <pc:docMk/>
            <pc:sldMk cId="1930516873" sldId="746"/>
            <ac:spMk id="3" creationId="{08A17DE7-255B-402D-B478-02E95E865289}"/>
          </ac:spMkLst>
        </pc:spChg>
        <pc:picChg chg="add mod">
          <ac:chgData name="ALEXANDRE" userId="734048d45b8f99b5" providerId="LiveId" clId="{2E5AB716-1208-4AB6-B44E-AA57AFFAE24D}" dt="2021-03-26T18:00:21.640" v="29" actId="1076"/>
          <ac:picMkLst>
            <pc:docMk/>
            <pc:sldMk cId="1930516873" sldId="746"/>
            <ac:picMk id="1026" creationId="{BEA6EBF3-6D5B-42AE-8767-44ED3832AB2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5/26/2022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‹nº›</a:t>
            </a:fld>
            <a:endParaRPr lang="en-US" dirty="0"/>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Backdoor_%28computing%29" TargetMode="External"/><Relationship Id="rId7" Type="http://schemas.openxmlformats.org/officeDocument/2006/relationships/hyperlink" Target="http://en.wikipedia.org/wiki/Mimail"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en.wikipedia.org/wiki/Windows_Explorer" TargetMode="External"/><Relationship Id="rId5" Type="http://schemas.openxmlformats.org/officeDocument/2006/relationships/hyperlink" Target="http://en.wikipedia.org/wiki/Child_process" TargetMode="External"/><Relationship Id="rId4" Type="http://schemas.openxmlformats.org/officeDocument/2006/relationships/hyperlink" Target="http://en.wikipedia.org/wiki/TCP_and_UDP_port"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t.wikipedia.org/wiki/Protocolo_(ci%C3%AAncia_da_computa%C3%A7%C3%A3o)"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pt.wikipedia.org/wiki/Utilizador" TargetMode="External"/><Relationship Id="rId4" Type="http://schemas.openxmlformats.org/officeDocument/2006/relationships/hyperlink" Target="https://pt.wikipedia.org/wiki/Comando_(inform%C3%A1tica)"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0DA24B1-C921-4093-A394-0E88B69CF7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D8D561F-5BA1-49D7-AA6E-50DE3257117C}" type="slidenum">
              <a:rPr lang="en-US" altLang="en-US" sz="1300"/>
              <a:pPr eaLnBrk="1" hangingPunct="1"/>
              <a:t>4</a:t>
            </a:fld>
            <a:endParaRPr lang="en-US" altLang="en-US" sz="1300"/>
          </a:p>
        </p:txBody>
      </p:sp>
      <p:sp>
        <p:nvSpPr>
          <p:cNvPr id="45059" name="Rectangle 2">
            <a:extLst>
              <a:ext uri="{FF2B5EF4-FFF2-40B4-BE49-F238E27FC236}">
                <a16:creationId xmlns:a16="http://schemas.microsoft.com/office/drawing/2014/main" id="{47DE6485-3FA9-46D6-8E20-6143BA8AA269}"/>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E2FB2310-961B-40AE-BE48-8D325A71CF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MyDoom worm:  Places a </a:t>
            </a:r>
            <a:r>
              <a:rPr lang="en-US" altLang="en-US">
                <a:hlinkClick r:id="rId3" tooltip="Backdoor (computing)"/>
              </a:rPr>
              <a:t>backdoor</a:t>
            </a:r>
            <a:r>
              <a:rPr lang="en-US" altLang="en-US"/>
              <a:t> on </a:t>
            </a:r>
            <a:r>
              <a:rPr lang="en-US" altLang="en-US">
                <a:hlinkClick r:id="rId4" tooltip="TCP and UDP port"/>
              </a:rPr>
              <a:t>port</a:t>
            </a:r>
            <a:r>
              <a:rPr lang="en-US" altLang="en-US"/>
              <a:t> 3127/tcp to allow remote control of the subverted PC (by putting its own SHIMGAPI.DLL file in the system32 directory and launching it as a </a:t>
            </a:r>
            <a:r>
              <a:rPr lang="en-US" altLang="en-US">
                <a:hlinkClick r:id="rId5" tooltip="Child process"/>
              </a:rPr>
              <a:t>child process</a:t>
            </a:r>
            <a:r>
              <a:rPr lang="en-US" altLang="en-US"/>
              <a:t> of the </a:t>
            </a:r>
            <a:r>
              <a:rPr lang="en-US" altLang="en-US">
                <a:hlinkClick r:id="rId6" tooltip="Windows Explorer"/>
              </a:rPr>
              <a:t>Windows Explorer</a:t>
            </a:r>
            <a:r>
              <a:rPr lang="en-US" altLang="en-US"/>
              <a:t>); this is essentially the same backdoor used by </a:t>
            </a:r>
            <a:r>
              <a:rPr lang="en-US" altLang="en-US">
                <a:hlinkClick r:id="rId7" tooltip="Mimail"/>
              </a:rPr>
              <a:t>Mimail</a:t>
            </a:r>
            <a:r>
              <a:rPr lang="en-US" altLang="en-US"/>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277A84D5-0709-4F40-A2BF-A964BB144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B47C62A-B1DD-4739-8604-501F04ED11FF}" type="slidenum">
              <a:rPr lang="en-US" altLang="en-US" sz="1300"/>
              <a:pPr eaLnBrk="1" hangingPunct="1"/>
              <a:t>31</a:t>
            </a:fld>
            <a:endParaRPr lang="en-US" altLang="en-US" sz="1300"/>
          </a:p>
        </p:txBody>
      </p:sp>
      <p:sp>
        <p:nvSpPr>
          <p:cNvPr id="45059" name="Rectangle 2">
            <a:extLst>
              <a:ext uri="{FF2B5EF4-FFF2-40B4-BE49-F238E27FC236}">
                <a16:creationId xmlns:a16="http://schemas.microsoft.com/office/drawing/2014/main" id="{EA040AAA-791A-4C05-BD4D-16433674C7B2}"/>
              </a:ext>
            </a:extLst>
          </p:cNvPr>
          <p:cNvSpPr>
            <a:spLocks noGrp="1" noRot="1" noChangeAspect="1" noChangeArrowheads="1" noTextEdit="1"/>
          </p:cNvSpPr>
          <p:nvPr>
            <p:ph type="sldImg"/>
          </p:nvPr>
        </p:nvSpPr>
        <p:spPr>
          <a:xfrm>
            <a:off x="1155700" y="887413"/>
            <a:ext cx="4787900" cy="3592512"/>
          </a:xfrm>
          <a:ln/>
        </p:spPr>
      </p:sp>
      <p:sp>
        <p:nvSpPr>
          <p:cNvPr id="45060" name="Rectangle 3">
            <a:extLst>
              <a:ext uri="{FF2B5EF4-FFF2-40B4-BE49-F238E27FC236}">
                <a16:creationId xmlns:a16="http://schemas.microsoft.com/office/drawing/2014/main" id="{0EFADF20-8CE9-4A48-9CAF-95ED955AB134}"/>
              </a:ext>
            </a:extLst>
          </p:cNvPr>
          <p:cNvSpPr>
            <a:spLocks noGrp="1" noChangeArrowheads="1"/>
          </p:cNvSpPr>
          <p:nvPr>
            <p:ph type="body" idx="1"/>
          </p:nvPr>
        </p:nvSpPr>
        <p:spPr>
          <a:xfrm>
            <a:off x="862013" y="4865688"/>
            <a:ext cx="5375275" cy="4306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pt-BR" b="1" i="0" dirty="0" err="1">
                <a:solidFill>
                  <a:srgbClr val="202122"/>
                </a:solidFill>
                <a:effectLst/>
                <a:latin typeface="Arial" panose="020B0604020202020204" pitchFamily="34" charset="0"/>
              </a:rPr>
              <a:t>Finger</a:t>
            </a:r>
            <a:r>
              <a:rPr lang="pt-BR" b="0" i="0" dirty="0">
                <a:solidFill>
                  <a:srgbClr val="202122"/>
                </a:solidFill>
                <a:effectLst/>
                <a:latin typeface="Arial" panose="020B0604020202020204" pitchFamily="34" charset="0"/>
              </a:rPr>
              <a:t> é um </a:t>
            </a:r>
            <a:r>
              <a:rPr lang="pt-BR" b="0" i="0" u="none" strike="noStrike" dirty="0">
                <a:solidFill>
                  <a:srgbClr val="0645AD"/>
                </a:solidFill>
                <a:effectLst/>
                <a:latin typeface="Arial" panose="020B0604020202020204" pitchFamily="34" charset="0"/>
                <a:hlinkClick r:id="rId3"/>
              </a:rPr>
              <a:t>protocolo</a:t>
            </a:r>
            <a:r>
              <a:rPr lang="pt-BR" b="0" i="0" dirty="0">
                <a:solidFill>
                  <a:srgbClr val="202122"/>
                </a:solidFill>
                <a:effectLst/>
                <a:latin typeface="Arial" panose="020B0604020202020204" pitchFamily="34" charset="0"/>
              </a:rPr>
              <a:t> e </a:t>
            </a:r>
            <a:r>
              <a:rPr lang="pt-BR" b="0" i="0" u="none" strike="noStrike" dirty="0">
                <a:solidFill>
                  <a:srgbClr val="0645AD"/>
                </a:solidFill>
                <a:effectLst/>
                <a:latin typeface="Arial" panose="020B0604020202020204" pitchFamily="34" charset="0"/>
                <a:hlinkClick r:id="rId4" tooltip="Comando (informática)"/>
              </a:rPr>
              <a:t>comando</a:t>
            </a:r>
            <a:r>
              <a:rPr lang="pt-BR" b="0" i="0" dirty="0">
                <a:solidFill>
                  <a:srgbClr val="202122"/>
                </a:solidFill>
                <a:effectLst/>
                <a:latin typeface="Arial" panose="020B0604020202020204" pitchFamily="34" charset="0"/>
              </a:rPr>
              <a:t> de troca de informação sobre </a:t>
            </a:r>
            <a:r>
              <a:rPr lang="pt-BR" b="0" i="0" u="none" strike="noStrike" dirty="0">
                <a:solidFill>
                  <a:srgbClr val="0645AD"/>
                </a:solidFill>
                <a:effectLst/>
                <a:latin typeface="Arial" panose="020B0604020202020204" pitchFamily="34" charset="0"/>
                <a:hlinkClick r:id="rId5" tooltip="Utilizador"/>
              </a:rPr>
              <a:t>utilizadores</a:t>
            </a:r>
            <a:r>
              <a:rPr lang="pt-BR" b="0" i="0" dirty="0">
                <a:solidFill>
                  <a:srgbClr val="202122"/>
                </a:solidFill>
                <a:effectLst/>
                <a:latin typeface="Arial" panose="020B0604020202020204" pitchFamily="34" charset="0"/>
              </a:rPr>
              <a:t>. </a:t>
            </a:r>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CFEC4FBB-148E-4C34-974E-0D27E73A40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8C42A13-5A50-47DF-8A71-029FE0862730}" type="slidenum">
              <a:rPr lang="en-US" altLang="en-US" sz="1300"/>
              <a:pPr eaLnBrk="1" hangingPunct="1"/>
              <a:t>32</a:t>
            </a:fld>
            <a:endParaRPr lang="en-US" altLang="en-US" sz="1300"/>
          </a:p>
        </p:txBody>
      </p:sp>
      <p:sp>
        <p:nvSpPr>
          <p:cNvPr id="46083" name="Rectangle 2">
            <a:extLst>
              <a:ext uri="{FF2B5EF4-FFF2-40B4-BE49-F238E27FC236}">
                <a16:creationId xmlns:a16="http://schemas.microsoft.com/office/drawing/2014/main" id="{E7BC21DD-DB7B-41FD-88CE-59F82612DA82}"/>
              </a:ext>
            </a:extLst>
          </p:cNvPr>
          <p:cNvSpPr>
            <a:spLocks noGrp="1" noRot="1" noChangeAspect="1" noChangeArrowheads="1" noTextEdit="1"/>
          </p:cNvSpPr>
          <p:nvPr>
            <p:ph type="sldImg"/>
          </p:nvPr>
        </p:nvSpPr>
        <p:spPr>
          <a:xfrm>
            <a:off x="1155700" y="887413"/>
            <a:ext cx="4787900" cy="3592512"/>
          </a:xfrm>
          <a:ln/>
        </p:spPr>
      </p:sp>
      <p:sp>
        <p:nvSpPr>
          <p:cNvPr id="46084" name="Rectangle 3">
            <a:extLst>
              <a:ext uri="{FF2B5EF4-FFF2-40B4-BE49-F238E27FC236}">
                <a16:creationId xmlns:a16="http://schemas.microsoft.com/office/drawing/2014/main" id="{EBED7299-D3AD-4121-BC1E-C61F578949CE}"/>
              </a:ext>
            </a:extLst>
          </p:cNvPr>
          <p:cNvSpPr>
            <a:spLocks noGrp="1" noChangeArrowheads="1"/>
          </p:cNvSpPr>
          <p:nvPr>
            <p:ph type="body" idx="1"/>
          </p:nvPr>
        </p:nvSpPr>
        <p:spPr>
          <a:xfrm>
            <a:off x="862013" y="4865688"/>
            <a:ext cx="5375275" cy="4306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0E5A08D4-0B1C-4174-9543-425FCA43D5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2DB3C61-B73B-4E3D-8970-E38F5CBBBB8E}" type="slidenum">
              <a:rPr lang="en-US" altLang="en-US" sz="1300"/>
              <a:pPr eaLnBrk="1" hangingPunct="1"/>
              <a:t>33</a:t>
            </a:fld>
            <a:endParaRPr lang="en-US" altLang="en-US" sz="1300"/>
          </a:p>
        </p:txBody>
      </p:sp>
      <p:sp>
        <p:nvSpPr>
          <p:cNvPr id="47107" name="Rectangle 2">
            <a:extLst>
              <a:ext uri="{FF2B5EF4-FFF2-40B4-BE49-F238E27FC236}">
                <a16:creationId xmlns:a16="http://schemas.microsoft.com/office/drawing/2014/main" id="{E0B05550-5BDE-489A-9B58-2E66A8CADA58}"/>
              </a:ext>
            </a:extLst>
          </p:cNvPr>
          <p:cNvSpPr>
            <a:spLocks noGrp="1" noRot="1" noChangeAspect="1" noChangeArrowheads="1" noTextEdit="1"/>
          </p:cNvSpPr>
          <p:nvPr>
            <p:ph type="sldImg"/>
          </p:nvPr>
        </p:nvSpPr>
        <p:spPr>
          <a:xfrm>
            <a:off x="1155700" y="887413"/>
            <a:ext cx="4787900" cy="3592512"/>
          </a:xfrm>
          <a:ln/>
        </p:spPr>
      </p:sp>
      <p:sp>
        <p:nvSpPr>
          <p:cNvPr id="47108" name="Rectangle 3">
            <a:extLst>
              <a:ext uri="{FF2B5EF4-FFF2-40B4-BE49-F238E27FC236}">
                <a16:creationId xmlns:a16="http://schemas.microsoft.com/office/drawing/2014/main" id="{844689A1-04CC-4802-81AB-9D3EC17DB188}"/>
              </a:ext>
            </a:extLst>
          </p:cNvPr>
          <p:cNvSpPr>
            <a:spLocks noGrp="1" noChangeArrowheads="1"/>
          </p:cNvSpPr>
          <p:nvPr>
            <p:ph type="body" idx="1"/>
          </p:nvPr>
        </p:nvSpPr>
        <p:spPr>
          <a:xfrm>
            <a:off x="862013" y="4865688"/>
            <a:ext cx="5375275" cy="4306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3DF8E029-F84C-4D84-86D6-BE4857647644}"/>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CF1F81CF-367A-418F-A8EB-2C40498E0E17}"/>
              </a:ext>
            </a:extLst>
          </p:cNvPr>
          <p:cNvSpPr>
            <a:spLocks noGrp="1"/>
          </p:cNvSpPr>
          <p:nvPr>
            <p:ph type="body" idx="1"/>
          </p:nvPr>
        </p:nvSpPr>
        <p:spPr/>
        <p:txBody>
          <a:bodyPr>
            <a:normAutofit/>
          </a:bodyPr>
          <a:lstStyle/>
          <a:p>
            <a:pPr>
              <a:defRPr/>
            </a:pPr>
            <a:endParaRPr lang="en-US" dirty="0"/>
          </a:p>
        </p:txBody>
      </p:sp>
      <p:sp>
        <p:nvSpPr>
          <p:cNvPr id="48132" name="Slide Number Placeholder 3">
            <a:extLst>
              <a:ext uri="{FF2B5EF4-FFF2-40B4-BE49-F238E27FC236}">
                <a16:creationId xmlns:a16="http://schemas.microsoft.com/office/drawing/2014/main" id="{247F2E69-C71B-49F1-B8DE-14455F20F16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03141304-92BA-4A96-93DE-B3F4FC6809D8}" type="slidenum">
              <a:rPr lang="en-US" altLang="en-US" sz="1300"/>
              <a:pPr eaLnBrk="1" hangingPunct="1"/>
              <a:t>34</a:t>
            </a:fld>
            <a:endParaRPr lang="en-US" altLang="en-US"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6B8F7146-C075-4D8C-B65C-924C57B30E05}"/>
              </a:ext>
            </a:extLst>
          </p:cNvPr>
          <p:cNvSpPr>
            <a:spLocks noGrp="1" noRot="1" noChangeAspect="1" noTextEdit="1"/>
          </p:cNvSpPr>
          <p:nvPr>
            <p:ph type="sldImg"/>
          </p:nvPr>
        </p:nvSpPr>
        <p:spPr>
          <a:ln/>
        </p:spPr>
      </p:sp>
      <p:sp>
        <p:nvSpPr>
          <p:cNvPr id="49155" name="Notes Placeholder 2">
            <a:extLst>
              <a:ext uri="{FF2B5EF4-FFF2-40B4-BE49-F238E27FC236}">
                <a16:creationId xmlns:a16="http://schemas.microsoft.com/office/drawing/2014/main" id="{E3B802C0-2CFD-41DD-A9F5-49042774D4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9156" name="Slide Number Placeholder 3">
            <a:extLst>
              <a:ext uri="{FF2B5EF4-FFF2-40B4-BE49-F238E27FC236}">
                <a16:creationId xmlns:a16="http://schemas.microsoft.com/office/drawing/2014/main" id="{8FCF98F5-95A5-41CE-89C8-69674F7D000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63D5598-77B1-450E-B6B3-C6E7758FE632}" type="slidenum">
              <a:rPr lang="en-US" altLang="en-US" sz="1300"/>
              <a:pPr eaLnBrk="1" hangingPunct="1"/>
              <a:t>35</a:t>
            </a:fld>
            <a:endParaRPr lang="en-US" altLang="en-US"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DC222CA7-F1DF-4863-A72A-D64F7A4D5A39}"/>
              </a:ext>
            </a:extLst>
          </p:cNvPr>
          <p:cNvSpPr>
            <a:spLocks noGrp="1" noRot="1" noChangeAspect="1" noTextEdit="1"/>
          </p:cNvSpPr>
          <p:nvPr>
            <p:ph type="sldImg"/>
          </p:nvPr>
        </p:nvSpPr>
        <p:spPr>
          <a:ln/>
        </p:spPr>
      </p:sp>
      <p:sp>
        <p:nvSpPr>
          <p:cNvPr id="50179" name="Notes Placeholder 2">
            <a:extLst>
              <a:ext uri="{FF2B5EF4-FFF2-40B4-BE49-F238E27FC236}">
                <a16:creationId xmlns:a16="http://schemas.microsoft.com/office/drawing/2014/main" id="{7C75D05A-6186-426E-86BF-4B10B05B2BD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0180" name="Slide Number Placeholder 3">
            <a:extLst>
              <a:ext uri="{FF2B5EF4-FFF2-40B4-BE49-F238E27FC236}">
                <a16:creationId xmlns:a16="http://schemas.microsoft.com/office/drawing/2014/main" id="{5F9B4CF2-97E6-446E-865F-18121C3B15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99B2CD4-544E-4DA5-BB2C-D8D4DBC93BD2}" type="slidenum">
              <a:rPr lang="en-US" altLang="en-US" sz="1300"/>
              <a:pPr eaLnBrk="1" hangingPunct="1"/>
              <a:t>36</a:t>
            </a:fld>
            <a:endParaRPr lang="en-US" altLang="en-US"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DC222CA7-F1DF-4863-A72A-D64F7A4D5A39}"/>
              </a:ext>
            </a:extLst>
          </p:cNvPr>
          <p:cNvSpPr>
            <a:spLocks noGrp="1" noRot="1" noChangeAspect="1" noTextEdit="1"/>
          </p:cNvSpPr>
          <p:nvPr>
            <p:ph type="sldImg"/>
          </p:nvPr>
        </p:nvSpPr>
        <p:spPr>
          <a:ln/>
        </p:spPr>
      </p:sp>
      <p:sp>
        <p:nvSpPr>
          <p:cNvPr id="50179" name="Notes Placeholder 2">
            <a:extLst>
              <a:ext uri="{FF2B5EF4-FFF2-40B4-BE49-F238E27FC236}">
                <a16:creationId xmlns:a16="http://schemas.microsoft.com/office/drawing/2014/main" id="{7C75D05A-6186-426E-86BF-4B10B05B2BD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0180" name="Slide Number Placeholder 3">
            <a:extLst>
              <a:ext uri="{FF2B5EF4-FFF2-40B4-BE49-F238E27FC236}">
                <a16:creationId xmlns:a16="http://schemas.microsoft.com/office/drawing/2014/main" id="{5F9B4CF2-97E6-446E-865F-18121C3B15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99B2CD4-544E-4DA5-BB2C-D8D4DBC93BD2}" type="slidenum">
              <a:rPr lang="en-US" altLang="en-US" sz="1300"/>
              <a:pPr eaLnBrk="1" hangingPunct="1"/>
              <a:t>37</a:t>
            </a:fld>
            <a:endParaRPr lang="en-US" altLang="en-US" sz="1300"/>
          </a:p>
        </p:txBody>
      </p:sp>
    </p:spTree>
    <p:extLst>
      <p:ext uri="{BB962C8B-B14F-4D97-AF65-F5344CB8AC3E}">
        <p14:creationId xmlns:p14="http://schemas.microsoft.com/office/powerpoint/2010/main" val="256597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DC222CA7-F1DF-4863-A72A-D64F7A4D5A39}"/>
              </a:ext>
            </a:extLst>
          </p:cNvPr>
          <p:cNvSpPr>
            <a:spLocks noGrp="1" noRot="1" noChangeAspect="1" noTextEdit="1"/>
          </p:cNvSpPr>
          <p:nvPr>
            <p:ph type="sldImg"/>
          </p:nvPr>
        </p:nvSpPr>
        <p:spPr>
          <a:ln/>
        </p:spPr>
      </p:sp>
      <p:sp>
        <p:nvSpPr>
          <p:cNvPr id="50179" name="Notes Placeholder 2">
            <a:extLst>
              <a:ext uri="{FF2B5EF4-FFF2-40B4-BE49-F238E27FC236}">
                <a16:creationId xmlns:a16="http://schemas.microsoft.com/office/drawing/2014/main" id="{7C75D05A-6186-426E-86BF-4B10B05B2BD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0180" name="Slide Number Placeholder 3">
            <a:extLst>
              <a:ext uri="{FF2B5EF4-FFF2-40B4-BE49-F238E27FC236}">
                <a16:creationId xmlns:a16="http://schemas.microsoft.com/office/drawing/2014/main" id="{5F9B4CF2-97E6-446E-865F-18121C3B15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99B2CD4-544E-4DA5-BB2C-D8D4DBC93BD2}" type="slidenum">
              <a:rPr lang="en-US" altLang="en-US" sz="1300"/>
              <a:pPr eaLnBrk="1" hangingPunct="1"/>
              <a:t>38</a:t>
            </a:fld>
            <a:endParaRPr lang="en-US" altLang="en-US" sz="1300"/>
          </a:p>
        </p:txBody>
      </p:sp>
    </p:spTree>
    <p:extLst>
      <p:ext uri="{BB962C8B-B14F-4D97-AF65-F5344CB8AC3E}">
        <p14:creationId xmlns:p14="http://schemas.microsoft.com/office/powerpoint/2010/main" val="3323707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DC222CA7-F1DF-4863-A72A-D64F7A4D5A39}"/>
              </a:ext>
            </a:extLst>
          </p:cNvPr>
          <p:cNvSpPr>
            <a:spLocks noGrp="1" noRot="1" noChangeAspect="1" noTextEdit="1"/>
          </p:cNvSpPr>
          <p:nvPr>
            <p:ph type="sldImg"/>
          </p:nvPr>
        </p:nvSpPr>
        <p:spPr>
          <a:ln/>
        </p:spPr>
      </p:sp>
      <p:sp>
        <p:nvSpPr>
          <p:cNvPr id="50179" name="Notes Placeholder 2">
            <a:extLst>
              <a:ext uri="{FF2B5EF4-FFF2-40B4-BE49-F238E27FC236}">
                <a16:creationId xmlns:a16="http://schemas.microsoft.com/office/drawing/2014/main" id="{7C75D05A-6186-426E-86BF-4B10B05B2BD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0180" name="Slide Number Placeholder 3">
            <a:extLst>
              <a:ext uri="{FF2B5EF4-FFF2-40B4-BE49-F238E27FC236}">
                <a16:creationId xmlns:a16="http://schemas.microsoft.com/office/drawing/2014/main" id="{5F9B4CF2-97E6-446E-865F-18121C3B15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99B2CD4-544E-4DA5-BB2C-D8D4DBC93BD2}" type="slidenum">
              <a:rPr lang="en-US" altLang="en-US" sz="1300"/>
              <a:pPr eaLnBrk="1" hangingPunct="1"/>
              <a:t>39</a:t>
            </a:fld>
            <a:endParaRPr lang="en-US" altLang="en-US" sz="1300"/>
          </a:p>
        </p:txBody>
      </p:sp>
    </p:spTree>
    <p:extLst>
      <p:ext uri="{BB962C8B-B14F-4D97-AF65-F5344CB8AC3E}">
        <p14:creationId xmlns:p14="http://schemas.microsoft.com/office/powerpoint/2010/main" val="370045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B720ACE3-268D-481A-B52F-48E8A831FB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1934BB9-94AB-4008-BE32-07F34CA2904C}" type="slidenum">
              <a:rPr lang="en-US" altLang="en-US" sz="1300"/>
              <a:pPr eaLnBrk="1" hangingPunct="1"/>
              <a:t>40</a:t>
            </a:fld>
            <a:endParaRPr lang="en-US" altLang="en-US" sz="1300"/>
          </a:p>
        </p:txBody>
      </p:sp>
      <p:sp>
        <p:nvSpPr>
          <p:cNvPr id="52227" name="Rectangle 2">
            <a:extLst>
              <a:ext uri="{FF2B5EF4-FFF2-40B4-BE49-F238E27FC236}">
                <a16:creationId xmlns:a16="http://schemas.microsoft.com/office/drawing/2014/main" id="{8C2B695C-D4F2-4A58-9569-065133D4FCFE}"/>
              </a:ext>
            </a:extLst>
          </p:cNvPr>
          <p:cNvSpPr>
            <a:spLocks noGrp="1" noRot="1" noChangeAspect="1" noChangeArrowheads="1" noTextEdit="1"/>
          </p:cNvSpPr>
          <p:nvPr>
            <p:ph type="sldImg"/>
          </p:nvPr>
        </p:nvSpPr>
        <p:spPr>
          <a:xfrm>
            <a:off x="992188" y="766763"/>
            <a:ext cx="5116512" cy="3838575"/>
          </a:xfrm>
          <a:ln/>
        </p:spPr>
      </p:sp>
      <p:sp>
        <p:nvSpPr>
          <p:cNvPr id="52228" name="Rectangle 3">
            <a:extLst>
              <a:ext uri="{FF2B5EF4-FFF2-40B4-BE49-F238E27FC236}">
                <a16:creationId xmlns:a16="http://schemas.microsoft.com/office/drawing/2014/main" id="{E2316B25-10F1-4D3F-91D5-4C47A4073CBE}"/>
              </a:ext>
            </a:extLst>
          </p:cNvPr>
          <p:cNvSpPr>
            <a:spLocks noGrp="1" noChangeArrowheads="1"/>
          </p:cNvSpPr>
          <p:nvPr>
            <p:ph type="body" idx="1"/>
          </p:nvPr>
        </p:nvSpPr>
        <p:spPr>
          <a:xfrm>
            <a:off x="947738" y="4860925"/>
            <a:ext cx="5203825"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Unicode MS"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25C7DCFB-314D-4A3A-A7B6-E687C06D47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A9A2118-5DCE-404C-BDF8-892C78B6347E}" type="slidenum">
              <a:rPr lang="en-US" altLang="en-US" sz="1300"/>
              <a:pPr eaLnBrk="1" hangingPunct="1"/>
              <a:t>5</a:t>
            </a:fld>
            <a:endParaRPr lang="en-US" altLang="en-US" sz="1300"/>
          </a:p>
        </p:txBody>
      </p:sp>
      <p:sp>
        <p:nvSpPr>
          <p:cNvPr id="46083" name="Rectangle 2">
            <a:extLst>
              <a:ext uri="{FF2B5EF4-FFF2-40B4-BE49-F238E27FC236}">
                <a16:creationId xmlns:a16="http://schemas.microsoft.com/office/drawing/2014/main" id="{0C61DC2B-5430-4368-BF0F-B8F149E39988}"/>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3BD0D8C2-1949-4B1B-BD97-CFDB862BF9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AEABCFA8-10F8-43AC-806F-99FF5ED213E7}"/>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963F96AD-E0A5-4351-AF5C-B1E4D905C00F}"/>
              </a:ext>
            </a:extLst>
          </p:cNvPr>
          <p:cNvSpPr>
            <a:spLocks noGrp="1"/>
          </p:cNvSpPr>
          <p:nvPr>
            <p:ph type="body" idx="1"/>
          </p:nvPr>
        </p:nvSpPr>
        <p:spPr/>
        <p:txBody>
          <a:bodyPr>
            <a:normAutofit/>
          </a:bodyPr>
          <a:lstStyle/>
          <a:p>
            <a:pPr>
              <a:defRPr/>
            </a:pPr>
            <a:endParaRPr lang="en-US" dirty="0"/>
          </a:p>
        </p:txBody>
      </p:sp>
      <p:sp>
        <p:nvSpPr>
          <p:cNvPr id="56324" name="Slide Number Placeholder 3">
            <a:extLst>
              <a:ext uri="{FF2B5EF4-FFF2-40B4-BE49-F238E27FC236}">
                <a16:creationId xmlns:a16="http://schemas.microsoft.com/office/drawing/2014/main" id="{FB1BB6F5-E14E-4D58-9825-2604161F0C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D59DDDD-FBD5-45A6-9973-D0C3353AA931}" type="slidenum">
              <a:rPr lang="en-US" altLang="en-US" sz="1300"/>
              <a:pPr eaLnBrk="1" hangingPunct="1"/>
              <a:t>41</a:t>
            </a:fld>
            <a:endParaRPr lang="en-US" altLang="en-US"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AEABCFA8-10F8-43AC-806F-99FF5ED213E7}"/>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963F96AD-E0A5-4351-AF5C-B1E4D905C00F}"/>
              </a:ext>
            </a:extLst>
          </p:cNvPr>
          <p:cNvSpPr>
            <a:spLocks noGrp="1"/>
          </p:cNvSpPr>
          <p:nvPr>
            <p:ph type="body" idx="1"/>
          </p:nvPr>
        </p:nvSpPr>
        <p:spPr/>
        <p:txBody>
          <a:bodyPr>
            <a:normAutofit/>
          </a:bodyPr>
          <a:lstStyle/>
          <a:p>
            <a:pPr>
              <a:defRPr/>
            </a:pPr>
            <a:endParaRPr lang="en-US" dirty="0"/>
          </a:p>
        </p:txBody>
      </p:sp>
      <p:sp>
        <p:nvSpPr>
          <p:cNvPr id="56324" name="Slide Number Placeholder 3">
            <a:extLst>
              <a:ext uri="{FF2B5EF4-FFF2-40B4-BE49-F238E27FC236}">
                <a16:creationId xmlns:a16="http://schemas.microsoft.com/office/drawing/2014/main" id="{FB1BB6F5-E14E-4D58-9825-2604161F0C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D59DDDD-FBD5-45A6-9973-D0C3353AA931}" type="slidenum">
              <a:rPr lang="en-US" altLang="en-US" sz="1300"/>
              <a:pPr eaLnBrk="1" hangingPunct="1"/>
              <a:t>42</a:t>
            </a:fld>
            <a:endParaRPr lang="en-US" altLang="en-US" sz="1300"/>
          </a:p>
        </p:txBody>
      </p:sp>
    </p:spTree>
    <p:extLst>
      <p:ext uri="{BB962C8B-B14F-4D97-AF65-F5344CB8AC3E}">
        <p14:creationId xmlns:p14="http://schemas.microsoft.com/office/powerpoint/2010/main" val="3944913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AEABCFA8-10F8-43AC-806F-99FF5ED213E7}"/>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963F96AD-E0A5-4351-AF5C-B1E4D905C00F}"/>
              </a:ext>
            </a:extLst>
          </p:cNvPr>
          <p:cNvSpPr>
            <a:spLocks noGrp="1"/>
          </p:cNvSpPr>
          <p:nvPr>
            <p:ph type="body" idx="1"/>
          </p:nvPr>
        </p:nvSpPr>
        <p:spPr/>
        <p:txBody>
          <a:bodyPr>
            <a:normAutofit/>
          </a:bodyPr>
          <a:lstStyle/>
          <a:p>
            <a:pPr>
              <a:defRPr/>
            </a:pPr>
            <a:endParaRPr lang="en-US" dirty="0"/>
          </a:p>
        </p:txBody>
      </p:sp>
      <p:sp>
        <p:nvSpPr>
          <p:cNvPr id="56324" name="Slide Number Placeholder 3">
            <a:extLst>
              <a:ext uri="{FF2B5EF4-FFF2-40B4-BE49-F238E27FC236}">
                <a16:creationId xmlns:a16="http://schemas.microsoft.com/office/drawing/2014/main" id="{FB1BB6F5-E14E-4D58-9825-2604161F0C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D59DDDD-FBD5-45A6-9973-D0C3353AA931}" type="slidenum">
              <a:rPr lang="en-US" altLang="en-US" sz="1300"/>
              <a:pPr eaLnBrk="1" hangingPunct="1"/>
              <a:t>43</a:t>
            </a:fld>
            <a:endParaRPr lang="en-US" altLang="en-US" sz="1300"/>
          </a:p>
        </p:txBody>
      </p:sp>
    </p:spTree>
    <p:extLst>
      <p:ext uri="{BB962C8B-B14F-4D97-AF65-F5344CB8AC3E}">
        <p14:creationId xmlns:p14="http://schemas.microsoft.com/office/powerpoint/2010/main" val="3200397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AEABCFA8-10F8-43AC-806F-99FF5ED213E7}"/>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963F96AD-E0A5-4351-AF5C-B1E4D905C00F}"/>
              </a:ext>
            </a:extLst>
          </p:cNvPr>
          <p:cNvSpPr>
            <a:spLocks noGrp="1"/>
          </p:cNvSpPr>
          <p:nvPr>
            <p:ph type="body" idx="1"/>
          </p:nvPr>
        </p:nvSpPr>
        <p:spPr/>
        <p:txBody>
          <a:bodyPr>
            <a:normAutofit/>
          </a:bodyPr>
          <a:lstStyle/>
          <a:p>
            <a:pPr>
              <a:defRPr/>
            </a:pPr>
            <a:endParaRPr lang="en-US" dirty="0"/>
          </a:p>
        </p:txBody>
      </p:sp>
      <p:sp>
        <p:nvSpPr>
          <p:cNvPr id="56324" name="Slide Number Placeholder 3">
            <a:extLst>
              <a:ext uri="{FF2B5EF4-FFF2-40B4-BE49-F238E27FC236}">
                <a16:creationId xmlns:a16="http://schemas.microsoft.com/office/drawing/2014/main" id="{FB1BB6F5-E14E-4D58-9825-2604161F0C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D59DDDD-FBD5-45A6-9973-D0C3353AA931}" type="slidenum">
              <a:rPr lang="en-US" altLang="en-US" sz="1300"/>
              <a:pPr eaLnBrk="1" hangingPunct="1"/>
              <a:t>44</a:t>
            </a:fld>
            <a:endParaRPr lang="en-US" altLang="en-US" sz="1300"/>
          </a:p>
        </p:txBody>
      </p:sp>
    </p:spTree>
    <p:extLst>
      <p:ext uri="{BB962C8B-B14F-4D97-AF65-F5344CB8AC3E}">
        <p14:creationId xmlns:p14="http://schemas.microsoft.com/office/powerpoint/2010/main" val="1866527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AEABCFA8-10F8-43AC-806F-99FF5ED213E7}"/>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963F96AD-E0A5-4351-AF5C-B1E4D905C00F}"/>
              </a:ext>
            </a:extLst>
          </p:cNvPr>
          <p:cNvSpPr>
            <a:spLocks noGrp="1"/>
          </p:cNvSpPr>
          <p:nvPr>
            <p:ph type="body" idx="1"/>
          </p:nvPr>
        </p:nvSpPr>
        <p:spPr/>
        <p:txBody>
          <a:bodyPr>
            <a:normAutofit/>
          </a:bodyPr>
          <a:lstStyle/>
          <a:p>
            <a:pPr>
              <a:defRPr/>
            </a:pPr>
            <a:endParaRPr lang="en-US" dirty="0"/>
          </a:p>
        </p:txBody>
      </p:sp>
      <p:sp>
        <p:nvSpPr>
          <p:cNvPr id="56324" name="Slide Number Placeholder 3">
            <a:extLst>
              <a:ext uri="{FF2B5EF4-FFF2-40B4-BE49-F238E27FC236}">
                <a16:creationId xmlns:a16="http://schemas.microsoft.com/office/drawing/2014/main" id="{FB1BB6F5-E14E-4D58-9825-2604161F0C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D59DDDD-FBD5-45A6-9973-D0C3353AA931}" type="slidenum">
              <a:rPr lang="en-US" altLang="en-US" sz="1300"/>
              <a:pPr eaLnBrk="1" hangingPunct="1"/>
              <a:t>45</a:t>
            </a:fld>
            <a:endParaRPr lang="en-US" altLang="en-US" sz="1300"/>
          </a:p>
        </p:txBody>
      </p:sp>
    </p:spTree>
    <p:extLst>
      <p:ext uri="{BB962C8B-B14F-4D97-AF65-F5344CB8AC3E}">
        <p14:creationId xmlns:p14="http://schemas.microsoft.com/office/powerpoint/2010/main" val="1767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2054201A-583A-414A-947F-7144B111F9A9}"/>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800C402E-7DEC-4FBD-9610-2DAA101D03D5}"/>
              </a:ext>
            </a:extLst>
          </p:cNvPr>
          <p:cNvSpPr>
            <a:spLocks noGrp="1"/>
          </p:cNvSpPr>
          <p:nvPr>
            <p:ph type="body" idx="1"/>
          </p:nvPr>
        </p:nvSpPr>
        <p:spPr/>
        <p:txBody>
          <a:bodyPr>
            <a:normAutofit/>
          </a:bodyPr>
          <a:lstStyle/>
          <a:p>
            <a:pPr>
              <a:defRPr/>
            </a:pPr>
            <a:endParaRPr lang="en-US" dirty="0"/>
          </a:p>
        </p:txBody>
      </p:sp>
      <p:sp>
        <p:nvSpPr>
          <p:cNvPr id="57348" name="Slide Number Placeholder 3">
            <a:extLst>
              <a:ext uri="{FF2B5EF4-FFF2-40B4-BE49-F238E27FC236}">
                <a16:creationId xmlns:a16="http://schemas.microsoft.com/office/drawing/2014/main" id="{B05E185D-F446-4368-9D05-F0EAD1F34D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B3E23D1-2C7D-4331-916D-DD62FA5DC19D}" type="slidenum">
              <a:rPr lang="en-US" altLang="en-US" sz="1300"/>
              <a:pPr eaLnBrk="1" hangingPunct="1"/>
              <a:t>46</a:t>
            </a:fld>
            <a:endParaRPr lang="en-US" altLang="en-US"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7F40A400-8D58-4790-93E5-D81A3A6CFAD1}"/>
              </a:ext>
            </a:extLst>
          </p:cNvPr>
          <p:cNvSpPr>
            <a:spLocks noGrp="1" noRot="1" noChangeAspect="1" noTextEdit="1"/>
          </p:cNvSpPr>
          <p:nvPr>
            <p:ph type="sldImg"/>
          </p:nvPr>
        </p:nvSpPr>
        <p:spPr>
          <a:ln/>
        </p:spPr>
      </p:sp>
      <p:sp>
        <p:nvSpPr>
          <p:cNvPr id="58371" name="Notes Placeholder 2">
            <a:extLst>
              <a:ext uri="{FF2B5EF4-FFF2-40B4-BE49-F238E27FC236}">
                <a16:creationId xmlns:a16="http://schemas.microsoft.com/office/drawing/2014/main" id="{42773E93-BA2F-4CD8-9222-50C359CEE63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8372" name="Slide Number Placeholder 3">
            <a:extLst>
              <a:ext uri="{FF2B5EF4-FFF2-40B4-BE49-F238E27FC236}">
                <a16:creationId xmlns:a16="http://schemas.microsoft.com/office/drawing/2014/main" id="{FB6D55D2-8FCB-405D-A97C-A74CC118F3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FCBFC91-B8D1-41F2-85BF-D9CBACFFB82F}" type="slidenum">
              <a:rPr lang="en-US" altLang="en-US" sz="1300"/>
              <a:pPr eaLnBrk="1" hangingPunct="1"/>
              <a:t>47</a:t>
            </a:fld>
            <a:endParaRPr lang="en-US" altLang="en-US" sz="1300"/>
          </a:p>
        </p:txBody>
      </p:sp>
    </p:spTree>
    <p:extLst>
      <p:ext uri="{BB962C8B-B14F-4D97-AF65-F5344CB8AC3E}">
        <p14:creationId xmlns:p14="http://schemas.microsoft.com/office/powerpoint/2010/main" val="388816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7F40A400-8D58-4790-93E5-D81A3A6CFAD1}"/>
              </a:ext>
            </a:extLst>
          </p:cNvPr>
          <p:cNvSpPr>
            <a:spLocks noGrp="1" noRot="1" noChangeAspect="1" noTextEdit="1"/>
          </p:cNvSpPr>
          <p:nvPr>
            <p:ph type="sldImg"/>
          </p:nvPr>
        </p:nvSpPr>
        <p:spPr>
          <a:ln/>
        </p:spPr>
      </p:sp>
      <p:sp>
        <p:nvSpPr>
          <p:cNvPr id="58371" name="Notes Placeholder 2">
            <a:extLst>
              <a:ext uri="{FF2B5EF4-FFF2-40B4-BE49-F238E27FC236}">
                <a16:creationId xmlns:a16="http://schemas.microsoft.com/office/drawing/2014/main" id="{42773E93-BA2F-4CD8-9222-50C359CEE63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8372" name="Slide Number Placeholder 3">
            <a:extLst>
              <a:ext uri="{FF2B5EF4-FFF2-40B4-BE49-F238E27FC236}">
                <a16:creationId xmlns:a16="http://schemas.microsoft.com/office/drawing/2014/main" id="{FB6D55D2-8FCB-405D-A97C-A74CC118F3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FCBFC91-B8D1-41F2-85BF-D9CBACFFB82F}" type="slidenum">
              <a:rPr lang="en-US" altLang="en-US" sz="1300"/>
              <a:pPr eaLnBrk="1" hangingPunct="1"/>
              <a:t>48</a:t>
            </a:fld>
            <a:endParaRPr lang="en-US" altLang="en-US"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7F40A400-8D58-4790-93E5-D81A3A6CFAD1}"/>
              </a:ext>
            </a:extLst>
          </p:cNvPr>
          <p:cNvSpPr>
            <a:spLocks noGrp="1" noRot="1" noChangeAspect="1" noTextEdit="1"/>
          </p:cNvSpPr>
          <p:nvPr>
            <p:ph type="sldImg"/>
          </p:nvPr>
        </p:nvSpPr>
        <p:spPr>
          <a:ln/>
        </p:spPr>
      </p:sp>
      <p:sp>
        <p:nvSpPr>
          <p:cNvPr id="58371" name="Notes Placeholder 2">
            <a:extLst>
              <a:ext uri="{FF2B5EF4-FFF2-40B4-BE49-F238E27FC236}">
                <a16:creationId xmlns:a16="http://schemas.microsoft.com/office/drawing/2014/main" id="{42773E93-BA2F-4CD8-9222-50C359CEE63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8372" name="Slide Number Placeholder 3">
            <a:extLst>
              <a:ext uri="{FF2B5EF4-FFF2-40B4-BE49-F238E27FC236}">
                <a16:creationId xmlns:a16="http://schemas.microsoft.com/office/drawing/2014/main" id="{FB6D55D2-8FCB-405D-A97C-A74CC118F3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FCBFC91-B8D1-41F2-85BF-D9CBACFFB82F}" type="slidenum">
              <a:rPr lang="en-US" altLang="en-US" sz="1300"/>
              <a:pPr eaLnBrk="1" hangingPunct="1"/>
              <a:t>49</a:t>
            </a:fld>
            <a:endParaRPr lang="en-US" altLang="en-US" sz="1300"/>
          </a:p>
        </p:txBody>
      </p:sp>
    </p:spTree>
    <p:extLst>
      <p:ext uri="{BB962C8B-B14F-4D97-AF65-F5344CB8AC3E}">
        <p14:creationId xmlns:p14="http://schemas.microsoft.com/office/powerpoint/2010/main" val="21235872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2054201A-583A-414A-947F-7144B111F9A9}"/>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800C402E-7DEC-4FBD-9610-2DAA101D03D5}"/>
              </a:ext>
            </a:extLst>
          </p:cNvPr>
          <p:cNvSpPr>
            <a:spLocks noGrp="1"/>
          </p:cNvSpPr>
          <p:nvPr>
            <p:ph type="body" idx="1"/>
          </p:nvPr>
        </p:nvSpPr>
        <p:spPr/>
        <p:txBody>
          <a:bodyPr>
            <a:normAutofit/>
          </a:bodyPr>
          <a:lstStyle/>
          <a:p>
            <a:pPr>
              <a:defRPr/>
            </a:pPr>
            <a:endParaRPr lang="en-US" dirty="0"/>
          </a:p>
        </p:txBody>
      </p:sp>
      <p:sp>
        <p:nvSpPr>
          <p:cNvPr id="57348" name="Slide Number Placeholder 3">
            <a:extLst>
              <a:ext uri="{FF2B5EF4-FFF2-40B4-BE49-F238E27FC236}">
                <a16:creationId xmlns:a16="http://schemas.microsoft.com/office/drawing/2014/main" id="{B05E185D-F446-4368-9D05-F0EAD1F34D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B3E23D1-2C7D-4331-916D-DD62FA5DC19D}" type="slidenum">
              <a:rPr lang="en-US" altLang="en-US" sz="1300"/>
              <a:pPr eaLnBrk="1" hangingPunct="1"/>
              <a:t>50</a:t>
            </a:fld>
            <a:endParaRPr lang="en-US" altLang="en-US" sz="1300"/>
          </a:p>
        </p:txBody>
      </p:sp>
    </p:spTree>
    <p:extLst>
      <p:ext uri="{BB962C8B-B14F-4D97-AF65-F5344CB8AC3E}">
        <p14:creationId xmlns:p14="http://schemas.microsoft.com/office/powerpoint/2010/main" val="3449390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EE934B36-31AC-4EC5-A295-F0158516B9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0ACD722-681C-4122-B375-D2AD3C974294}" type="slidenum">
              <a:rPr lang="en-US" altLang="en-US" sz="1300"/>
              <a:pPr eaLnBrk="1" hangingPunct="1"/>
              <a:t>9</a:t>
            </a:fld>
            <a:endParaRPr lang="en-US" altLang="en-US" sz="1300"/>
          </a:p>
        </p:txBody>
      </p:sp>
      <p:sp>
        <p:nvSpPr>
          <p:cNvPr id="47107" name="Rectangle 2">
            <a:extLst>
              <a:ext uri="{FF2B5EF4-FFF2-40B4-BE49-F238E27FC236}">
                <a16:creationId xmlns:a16="http://schemas.microsoft.com/office/drawing/2014/main" id="{6D076D13-5CBD-4E5D-8764-7020B72AE381}"/>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85DDBE34-8979-4C31-8B88-7B6B17BAC3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en-US"/>
              <a:t>Boot Sector</a:t>
            </a:r>
          </a:p>
          <a:p>
            <a:pPr lvl="1" eaLnBrk="1" hangingPunct="1">
              <a:lnSpc>
                <a:spcPct val="90000"/>
              </a:lnSpc>
            </a:pPr>
            <a:r>
              <a:rPr lang="en-US" altLang="en-US"/>
              <a:t>Problem:  How to ensure virus “carrier” executed?</a:t>
            </a:r>
          </a:p>
          <a:p>
            <a:pPr lvl="1" eaLnBrk="1" hangingPunct="1">
              <a:lnSpc>
                <a:spcPct val="90000"/>
              </a:lnSpc>
            </a:pPr>
            <a:r>
              <a:rPr lang="en-US" altLang="en-US"/>
              <a:t>Solution:  Place in boot sector of disk</a:t>
            </a:r>
          </a:p>
          <a:p>
            <a:pPr lvl="2" eaLnBrk="1" hangingPunct="1">
              <a:lnSpc>
                <a:spcPct val="90000"/>
              </a:lnSpc>
            </a:pPr>
            <a:r>
              <a:rPr lang="en-US" altLang="en-US" sz="1400"/>
              <a:t>Run on any boot</a:t>
            </a:r>
          </a:p>
          <a:p>
            <a:pPr lvl="1" eaLnBrk="1" hangingPunct="1">
              <a:lnSpc>
                <a:spcPct val="90000"/>
              </a:lnSpc>
            </a:pPr>
            <a:r>
              <a:rPr lang="en-US" altLang="en-US"/>
              <a:t>Propagate by altering boot disk creation</a:t>
            </a:r>
          </a:p>
          <a:p>
            <a:pPr lvl="1" eaLnBrk="1" hangingPunct="1">
              <a:lnSpc>
                <a:spcPct val="90000"/>
              </a:lnSpc>
            </a:pPr>
            <a:r>
              <a:rPr lang="en-US" altLang="en-US" sz="1400" i="1"/>
              <a:t>Similar concepts now being used for thumb drive</a:t>
            </a:r>
          </a:p>
          <a:p>
            <a:pPr eaLnBrk="1" hangingPunct="1">
              <a:lnSpc>
                <a:spcPct val="90000"/>
              </a:lnSpc>
            </a:pPr>
            <a:r>
              <a:rPr lang="en-US" altLang="en-US"/>
              <a:t>Executable</a:t>
            </a:r>
          </a:p>
          <a:p>
            <a:pPr lvl="1" eaLnBrk="1" hangingPunct="1">
              <a:lnSpc>
                <a:spcPct val="90000"/>
              </a:lnSpc>
            </a:pPr>
            <a:r>
              <a:rPr lang="en-US" altLang="en-US"/>
              <a:t>Malicious code placed at beginning of legitimate program</a:t>
            </a:r>
          </a:p>
          <a:p>
            <a:pPr lvl="1" eaLnBrk="1" hangingPunct="1">
              <a:lnSpc>
                <a:spcPct val="90000"/>
              </a:lnSpc>
            </a:pPr>
            <a:r>
              <a:rPr lang="en-US" altLang="en-US"/>
              <a:t>Runs when application run</a:t>
            </a:r>
          </a:p>
          <a:p>
            <a:pPr lvl="1" eaLnBrk="1" hangingPunct="1">
              <a:lnSpc>
                <a:spcPct val="90000"/>
              </a:lnSpc>
            </a:pPr>
            <a:r>
              <a:rPr lang="en-US" altLang="en-US"/>
              <a:t>Application then runs normally</a:t>
            </a:r>
          </a:p>
          <a:p>
            <a:pPr eaLnBrk="1" hangingPunct="1">
              <a:lnSpc>
                <a:spcPct val="90000"/>
              </a:lnSpc>
            </a:pPr>
            <a:r>
              <a:rPr lang="en-US" altLang="en-US"/>
              <a:t>Macro Virus</a:t>
            </a:r>
          </a:p>
          <a:p>
            <a:pPr eaLnBrk="1" hangingPunct="1">
              <a:lnSpc>
                <a:spcPct val="90000"/>
              </a:lnSpc>
            </a:pPr>
            <a:r>
              <a:rPr lang="en-US" altLang="en-US"/>
              <a:t>Infected “executable” isn’t machine code</a:t>
            </a:r>
          </a:p>
          <a:p>
            <a:pPr lvl="1" eaLnBrk="1" hangingPunct="1">
              <a:lnSpc>
                <a:spcPct val="90000"/>
              </a:lnSpc>
            </a:pPr>
            <a:r>
              <a:rPr lang="en-US" altLang="en-US"/>
              <a:t>Relies on something “executed” inside application data</a:t>
            </a:r>
          </a:p>
          <a:p>
            <a:pPr lvl="1" eaLnBrk="1" hangingPunct="1">
              <a:lnSpc>
                <a:spcPct val="90000"/>
              </a:lnSpc>
            </a:pPr>
            <a:r>
              <a:rPr lang="en-US" altLang="en-US"/>
              <a:t>Common example:  Macros</a:t>
            </a:r>
          </a:p>
          <a:p>
            <a:pPr eaLnBrk="1" hangingPunct="1">
              <a:lnSpc>
                <a:spcPct val="90000"/>
              </a:lnSpc>
            </a:pPr>
            <a:r>
              <a:rPr lang="en-US" altLang="en-US"/>
              <a:t>Otherwise similar properties to other viruses</a:t>
            </a:r>
          </a:p>
          <a:p>
            <a:pPr lvl="1" eaLnBrk="1" hangingPunct="1">
              <a:lnSpc>
                <a:spcPct val="90000"/>
              </a:lnSpc>
            </a:pPr>
            <a:r>
              <a:rPr lang="en-US" altLang="en-US"/>
              <a:t>Architecture-independent</a:t>
            </a:r>
          </a:p>
          <a:p>
            <a:pPr lvl="1" eaLnBrk="1" hangingPunct="1">
              <a:lnSpc>
                <a:spcPct val="90000"/>
              </a:lnSpc>
            </a:pPr>
            <a:r>
              <a:rPr lang="en-US" altLang="en-US"/>
              <a:t>Application-dependent</a:t>
            </a:r>
          </a:p>
          <a:p>
            <a:pPr eaLnBrk="1" hangingPunct="1">
              <a:lnSpc>
                <a:spcPct val="90000"/>
              </a:lnSpc>
            </a:pPr>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2054201A-583A-414A-947F-7144B111F9A9}"/>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800C402E-7DEC-4FBD-9610-2DAA101D03D5}"/>
              </a:ext>
            </a:extLst>
          </p:cNvPr>
          <p:cNvSpPr>
            <a:spLocks noGrp="1"/>
          </p:cNvSpPr>
          <p:nvPr>
            <p:ph type="body" idx="1"/>
          </p:nvPr>
        </p:nvSpPr>
        <p:spPr/>
        <p:txBody>
          <a:bodyPr>
            <a:normAutofit/>
          </a:bodyPr>
          <a:lstStyle/>
          <a:p>
            <a:pPr>
              <a:defRPr/>
            </a:pPr>
            <a:endParaRPr lang="en-US" dirty="0"/>
          </a:p>
        </p:txBody>
      </p:sp>
      <p:sp>
        <p:nvSpPr>
          <p:cNvPr id="57348" name="Slide Number Placeholder 3">
            <a:extLst>
              <a:ext uri="{FF2B5EF4-FFF2-40B4-BE49-F238E27FC236}">
                <a16:creationId xmlns:a16="http://schemas.microsoft.com/office/drawing/2014/main" id="{B05E185D-F446-4368-9D05-F0EAD1F34D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B3E23D1-2C7D-4331-916D-DD62FA5DC19D}" type="slidenum">
              <a:rPr lang="en-US" altLang="en-US" sz="1300"/>
              <a:pPr eaLnBrk="1" hangingPunct="1"/>
              <a:t>51</a:t>
            </a:fld>
            <a:endParaRPr lang="en-US" altLang="en-US" sz="1300"/>
          </a:p>
        </p:txBody>
      </p:sp>
    </p:spTree>
    <p:extLst>
      <p:ext uri="{BB962C8B-B14F-4D97-AF65-F5344CB8AC3E}">
        <p14:creationId xmlns:p14="http://schemas.microsoft.com/office/powerpoint/2010/main" val="12001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FD3F7886-A70C-4A68-B4E0-509197D0CB30}"/>
              </a:ext>
            </a:extLst>
          </p:cNvPr>
          <p:cNvSpPr>
            <a:spLocks noGrp="1" noRot="1" noChangeAspect="1" noTextEdit="1"/>
          </p:cNvSpPr>
          <p:nvPr>
            <p:ph type="sldImg"/>
          </p:nvPr>
        </p:nvSpPr>
        <p:spPr>
          <a:ln/>
        </p:spPr>
      </p:sp>
      <p:sp>
        <p:nvSpPr>
          <p:cNvPr id="49155" name="Notes Placeholder 2">
            <a:extLst>
              <a:ext uri="{FF2B5EF4-FFF2-40B4-BE49-F238E27FC236}">
                <a16:creationId xmlns:a16="http://schemas.microsoft.com/office/drawing/2014/main" id="{BBF175F9-9637-4FCE-8131-C1A7611D934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Love bug work</a:t>
            </a:r>
          </a:p>
          <a:p>
            <a:endParaRPr lang="en-US" altLang="en-US"/>
          </a:p>
          <a:p>
            <a:r>
              <a:rPr lang="en-US" altLang="en-US"/>
              <a:t>Storm worm gets its name from the subjects of initial emails “230 dead as storm batters Europe”</a:t>
            </a:r>
          </a:p>
          <a:p>
            <a:r>
              <a:rPr lang="en-US" altLang="en-US"/>
              <a:t>Servers distribute malware automatically recode it twice an hour</a:t>
            </a:r>
          </a:p>
        </p:txBody>
      </p:sp>
      <p:sp>
        <p:nvSpPr>
          <p:cNvPr id="49156" name="Slide Number Placeholder 3">
            <a:extLst>
              <a:ext uri="{FF2B5EF4-FFF2-40B4-BE49-F238E27FC236}">
                <a16:creationId xmlns:a16="http://schemas.microsoft.com/office/drawing/2014/main" id="{17DD288A-4478-49D3-B784-2B899F6FAF1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039BD7DC-034C-4BE9-B7EF-28AC9A91633B}" type="slidenum">
              <a:rPr lang="en-US" altLang="en-US" sz="1300"/>
              <a:pPr eaLnBrk="1" hangingPunct="1"/>
              <a:t>13</a:t>
            </a:fld>
            <a:endParaRPr lang="en-US" altLang="en-US"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13CB1BEA-BAA3-4AFF-A143-EB77B0AA63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05593A8-8E55-40B0-83FB-D9F21C782831}" type="slidenum">
              <a:rPr lang="en-US" altLang="en-US" sz="1300"/>
              <a:pPr eaLnBrk="1" hangingPunct="1"/>
              <a:t>26</a:t>
            </a:fld>
            <a:endParaRPr lang="en-US" altLang="en-US" sz="1300"/>
          </a:p>
        </p:txBody>
      </p:sp>
      <p:sp>
        <p:nvSpPr>
          <p:cNvPr id="40963" name="Rectangle 2">
            <a:extLst>
              <a:ext uri="{FF2B5EF4-FFF2-40B4-BE49-F238E27FC236}">
                <a16:creationId xmlns:a16="http://schemas.microsoft.com/office/drawing/2014/main" id="{BC3F4065-BB49-41BC-A6D8-24F29AEC616C}"/>
              </a:ext>
            </a:extLst>
          </p:cNvPr>
          <p:cNvSpPr>
            <a:spLocks noGrp="1" noRot="1" noChangeAspect="1" noChangeArrowheads="1" noTextEdit="1"/>
          </p:cNvSpPr>
          <p:nvPr>
            <p:ph type="sldImg"/>
          </p:nvPr>
        </p:nvSpPr>
        <p:spPr>
          <a:xfrm>
            <a:off x="1155700" y="887413"/>
            <a:ext cx="4787900" cy="3592512"/>
          </a:xfrm>
          <a:ln/>
        </p:spPr>
      </p:sp>
      <p:sp>
        <p:nvSpPr>
          <p:cNvPr id="40964" name="Rectangle 3">
            <a:extLst>
              <a:ext uri="{FF2B5EF4-FFF2-40B4-BE49-F238E27FC236}">
                <a16:creationId xmlns:a16="http://schemas.microsoft.com/office/drawing/2014/main" id="{01DBA497-085C-4A1E-BB76-72A49A32B231}"/>
              </a:ext>
            </a:extLst>
          </p:cNvPr>
          <p:cNvSpPr>
            <a:spLocks noGrp="1" noChangeArrowheads="1"/>
          </p:cNvSpPr>
          <p:nvPr>
            <p:ph type="body" idx="1"/>
          </p:nvPr>
        </p:nvSpPr>
        <p:spPr>
          <a:xfrm>
            <a:off x="862013" y="4865688"/>
            <a:ext cx="5375275" cy="4306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E36029A1-950D-4E4D-B69C-FB474956F2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499F0B1-0D7F-4859-8EF1-70CCD85293BA}" type="slidenum">
              <a:rPr lang="en-US" altLang="en-US" sz="1300"/>
              <a:pPr eaLnBrk="1" hangingPunct="1"/>
              <a:t>27</a:t>
            </a:fld>
            <a:endParaRPr lang="en-US" altLang="en-US" sz="1300"/>
          </a:p>
        </p:txBody>
      </p:sp>
      <p:sp>
        <p:nvSpPr>
          <p:cNvPr id="41987" name="Rectangle 2">
            <a:extLst>
              <a:ext uri="{FF2B5EF4-FFF2-40B4-BE49-F238E27FC236}">
                <a16:creationId xmlns:a16="http://schemas.microsoft.com/office/drawing/2014/main" id="{E6BD403B-EC48-4907-AA90-3888CE229F83}"/>
              </a:ext>
            </a:extLst>
          </p:cNvPr>
          <p:cNvSpPr>
            <a:spLocks noGrp="1" noRot="1" noChangeAspect="1" noChangeArrowheads="1" noTextEdit="1"/>
          </p:cNvSpPr>
          <p:nvPr>
            <p:ph type="sldImg"/>
          </p:nvPr>
        </p:nvSpPr>
        <p:spPr>
          <a:xfrm>
            <a:off x="1155700" y="887413"/>
            <a:ext cx="4787900" cy="3592512"/>
          </a:xfrm>
          <a:ln/>
        </p:spPr>
      </p:sp>
      <p:sp>
        <p:nvSpPr>
          <p:cNvPr id="41988" name="Rectangle 3">
            <a:extLst>
              <a:ext uri="{FF2B5EF4-FFF2-40B4-BE49-F238E27FC236}">
                <a16:creationId xmlns:a16="http://schemas.microsoft.com/office/drawing/2014/main" id="{2D4CB644-5BFF-4FA0-9881-9DE87F0A0559}"/>
              </a:ext>
            </a:extLst>
          </p:cNvPr>
          <p:cNvSpPr>
            <a:spLocks noGrp="1" noChangeArrowheads="1"/>
          </p:cNvSpPr>
          <p:nvPr>
            <p:ph type="body" idx="1"/>
          </p:nvPr>
        </p:nvSpPr>
        <p:spPr>
          <a:xfrm>
            <a:off x="862013" y="4865688"/>
            <a:ext cx="5375275" cy="4306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13CB1BEA-BAA3-4AFF-A143-EB77B0AA63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05593A8-8E55-40B0-83FB-D9F21C782831}" type="slidenum">
              <a:rPr lang="en-US" altLang="en-US" sz="1300"/>
              <a:pPr eaLnBrk="1" hangingPunct="1"/>
              <a:t>28</a:t>
            </a:fld>
            <a:endParaRPr lang="en-US" altLang="en-US" sz="1300"/>
          </a:p>
        </p:txBody>
      </p:sp>
      <p:sp>
        <p:nvSpPr>
          <p:cNvPr id="40963" name="Rectangle 2">
            <a:extLst>
              <a:ext uri="{FF2B5EF4-FFF2-40B4-BE49-F238E27FC236}">
                <a16:creationId xmlns:a16="http://schemas.microsoft.com/office/drawing/2014/main" id="{BC3F4065-BB49-41BC-A6D8-24F29AEC616C}"/>
              </a:ext>
            </a:extLst>
          </p:cNvPr>
          <p:cNvSpPr>
            <a:spLocks noGrp="1" noRot="1" noChangeAspect="1" noChangeArrowheads="1" noTextEdit="1"/>
          </p:cNvSpPr>
          <p:nvPr>
            <p:ph type="sldImg"/>
          </p:nvPr>
        </p:nvSpPr>
        <p:spPr>
          <a:xfrm>
            <a:off x="357188" y="887413"/>
            <a:ext cx="6384925" cy="3592512"/>
          </a:xfrm>
          <a:ln/>
        </p:spPr>
      </p:sp>
      <p:sp>
        <p:nvSpPr>
          <p:cNvPr id="40964" name="Rectangle 3">
            <a:extLst>
              <a:ext uri="{FF2B5EF4-FFF2-40B4-BE49-F238E27FC236}">
                <a16:creationId xmlns:a16="http://schemas.microsoft.com/office/drawing/2014/main" id="{01DBA497-085C-4A1E-BB76-72A49A32B231}"/>
              </a:ext>
            </a:extLst>
          </p:cNvPr>
          <p:cNvSpPr>
            <a:spLocks noGrp="1" noChangeArrowheads="1"/>
          </p:cNvSpPr>
          <p:nvPr>
            <p:ph type="body" idx="1"/>
          </p:nvPr>
        </p:nvSpPr>
        <p:spPr>
          <a:xfrm>
            <a:off x="862013" y="4865688"/>
            <a:ext cx="5375275" cy="4306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90588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1270AE0D-FADE-4623-B4DD-30CA01A161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CEDEAAD-3B76-4A2A-B75E-A2D7A2084DC0}" type="slidenum">
              <a:rPr lang="en-US" altLang="en-US" sz="1300"/>
              <a:pPr eaLnBrk="1" hangingPunct="1"/>
              <a:t>29</a:t>
            </a:fld>
            <a:endParaRPr lang="en-US" altLang="en-US" sz="1300"/>
          </a:p>
        </p:txBody>
      </p:sp>
      <p:sp>
        <p:nvSpPr>
          <p:cNvPr id="43011" name="Rectangle 2">
            <a:extLst>
              <a:ext uri="{FF2B5EF4-FFF2-40B4-BE49-F238E27FC236}">
                <a16:creationId xmlns:a16="http://schemas.microsoft.com/office/drawing/2014/main" id="{D27D7933-2B5E-4A11-BD2F-2EFA6DBD8037}"/>
              </a:ext>
            </a:extLst>
          </p:cNvPr>
          <p:cNvSpPr>
            <a:spLocks noGrp="1" noRot="1" noChangeAspect="1" noChangeArrowheads="1" noTextEdit="1"/>
          </p:cNvSpPr>
          <p:nvPr>
            <p:ph type="sldImg"/>
          </p:nvPr>
        </p:nvSpPr>
        <p:spPr>
          <a:xfrm>
            <a:off x="1155700" y="887413"/>
            <a:ext cx="4787900" cy="3592512"/>
          </a:xfrm>
          <a:ln/>
        </p:spPr>
      </p:sp>
      <p:sp>
        <p:nvSpPr>
          <p:cNvPr id="43012" name="Rectangle 3">
            <a:extLst>
              <a:ext uri="{FF2B5EF4-FFF2-40B4-BE49-F238E27FC236}">
                <a16:creationId xmlns:a16="http://schemas.microsoft.com/office/drawing/2014/main" id="{4B16D5DE-1692-485C-8FD9-A9AA56AC5D2E}"/>
              </a:ext>
            </a:extLst>
          </p:cNvPr>
          <p:cNvSpPr>
            <a:spLocks noGrp="1" noChangeArrowheads="1"/>
          </p:cNvSpPr>
          <p:nvPr>
            <p:ph type="body" idx="1"/>
          </p:nvPr>
        </p:nvSpPr>
        <p:spPr>
          <a:xfrm>
            <a:off x="862013" y="4865688"/>
            <a:ext cx="5375275" cy="4306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5AAC1305-63B8-454A-913E-6978D3DC21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2400">
                <a:solidFill>
                  <a:schemeClr val="tx1"/>
                </a:solidFill>
                <a:latin typeface="Times New Roman" panose="02020603050405020304" pitchFamily="18" charset="0"/>
              </a:defRPr>
            </a:lvl1pPr>
            <a:lvl2pPr marL="742950" indent="-285750" defTabSz="989013" eaLnBrk="0" hangingPunct="0">
              <a:defRPr sz="2400">
                <a:solidFill>
                  <a:schemeClr val="tx1"/>
                </a:solidFill>
                <a:latin typeface="Times New Roman" panose="02020603050405020304" pitchFamily="18" charset="0"/>
              </a:defRPr>
            </a:lvl2pPr>
            <a:lvl3pPr marL="1143000" indent="-228600" defTabSz="989013" eaLnBrk="0" hangingPunct="0">
              <a:defRPr sz="2400">
                <a:solidFill>
                  <a:schemeClr val="tx1"/>
                </a:solidFill>
                <a:latin typeface="Times New Roman" panose="02020603050405020304" pitchFamily="18" charset="0"/>
              </a:defRPr>
            </a:lvl3pPr>
            <a:lvl4pPr marL="1600200" indent="-228600" defTabSz="989013" eaLnBrk="0" hangingPunct="0">
              <a:defRPr sz="2400">
                <a:solidFill>
                  <a:schemeClr val="tx1"/>
                </a:solidFill>
                <a:latin typeface="Times New Roman" panose="02020603050405020304" pitchFamily="18" charset="0"/>
              </a:defRPr>
            </a:lvl4pPr>
            <a:lvl5pPr marL="2057400" indent="-228600" defTabSz="989013" eaLnBrk="0" hangingPunct="0">
              <a:defRPr sz="2400">
                <a:solidFill>
                  <a:schemeClr val="tx1"/>
                </a:solidFill>
                <a:latin typeface="Times New Roman" panose="02020603050405020304" pitchFamily="18" charset="0"/>
              </a:defRPr>
            </a:lvl5pPr>
            <a:lvl6pPr marL="2514600" indent="-228600" defTabSz="989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89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89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8901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A0F1B97-F035-4886-8E2E-E98D8F29DF1F}" type="slidenum">
              <a:rPr lang="en-US" altLang="en-US" sz="1300"/>
              <a:pPr eaLnBrk="1" hangingPunct="1"/>
              <a:t>30</a:t>
            </a:fld>
            <a:endParaRPr lang="en-US" altLang="en-US" sz="1300"/>
          </a:p>
        </p:txBody>
      </p:sp>
      <p:sp>
        <p:nvSpPr>
          <p:cNvPr id="44035" name="Rectangle 2">
            <a:extLst>
              <a:ext uri="{FF2B5EF4-FFF2-40B4-BE49-F238E27FC236}">
                <a16:creationId xmlns:a16="http://schemas.microsoft.com/office/drawing/2014/main" id="{E2C61FFE-A31E-4217-AF70-57930FF0EEAB}"/>
              </a:ext>
            </a:extLst>
          </p:cNvPr>
          <p:cNvSpPr>
            <a:spLocks noGrp="1" noRot="1" noChangeAspect="1" noChangeArrowheads="1" noTextEdit="1"/>
          </p:cNvSpPr>
          <p:nvPr>
            <p:ph type="sldImg"/>
          </p:nvPr>
        </p:nvSpPr>
        <p:spPr>
          <a:xfrm>
            <a:off x="1155700" y="887413"/>
            <a:ext cx="4787900" cy="3592512"/>
          </a:xfrm>
          <a:ln/>
        </p:spPr>
      </p:sp>
      <p:sp>
        <p:nvSpPr>
          <p:cNvPr id="44036" name="Rectangle 3">
            <a:extLst>
              <a:ext uri="{FF2B5EF4-FFF2-40B4-BE49-F238E27FC236}">
                <a16:creationId xmlns:a16="http://schemas.microsoft.com/office/drawing/2014/main" id="{813E5AF5-F2C3-4588-94E7-9BDC8B088938}"/>
              </a:ext>
            </a:extLst>
          </p:cNvPr>
          <p:cNvSpPr>
            <a:spLocks noGrp="1" noChangeArrowheads="1"/>
          </p:cNvSpPr>
          <p:nvPr>
            <p:ph type="body" idx="1"/>
          </p:nvPr>
        </p:nvSpPr>
        <p:spPr>
          <a:xfrm>
            <a:off x="862013" y="4865688"/>
            <a:ext cx="5375275" cy="4306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AEB513-0965-46F2-A92A-6D00645F0966}"/>
              </a:ext>
            </a:extLst>
          </p:cNvPr>
          <p:cNvSpPr>
            <a:spLocks noGrp="1"/>
          </p:cNvSpPr>
          <p:nvPr>
            <p:ph type="dt" sz="half" idx="10"/>
          </p:nvPr>
        </p:nvSpPr>
        <p:spPr/>
        <p:txBody>
          <a:bodyPr/>
          <a:lstStyle>
            <a:lvl1pPr>
              <a:defRPr smtClean="0"/>
            </a:lvl1pPr>
          </a:lstStyle>
          <a:p>
            <a:pPr>
              <a:defRPr/>
            </a:pPr>
            <a:r>
              <a:rPr lang="en-US"/>
              <a:t>CS426</a:t>
            </a:r>
            <a:endParaRPr lang="en-US">
              <a:solidFill>
                <a:schemeClr val="tx1"/>
              </a:solidFill>
            </a:endParaRPr>
          </a:p>
        </p:txBody>
      </p:sp>
      <p:sp>
        <p:nvSpPr>
          <p:cNvPr id="4" name="Footer Placeholder 3">
            <a:extLst>
              <a:ext uri="{FF2B5EF4-FFF2-40B4-BE49-F238E27FC236}">
                <a16:creationId xmlns:a16="http://schemas.microsoft.com/office/drawing/2014/main" id="{A111BDB8-A526-4560-8B2B-C29A0DC36EDC}"/>
              </a:ext>
            </a:extLst>
          </p:cNvPr>
          <p:cNvSpPr>
            <a:spLocks noGrp="1"/>
          </p:cNvSpPr>
          <p:nvPr>
            <p:ph type="ftr" sz="quarter" idx="11"/>
          </p:nvPr>
        </p:nvSpPr>
        <p:spPr/>
        <p:txBody>
          <a:bodyPr/>
          <a:lstStyle>
            <a:lvl1pPr>
              <a:defRPr smtClean="0"/>
            </a:lvl1pPr>
          </a:lstStyle>
          <a:p>
            <a:pPr>
              <a:defRPr/>
            </a:pPr>
            <a:r>
              <a:rPr lang="en-US"/>
              <a:t>Fall 2010/Lecture 15</a:t>
            </a:r>
            <a:endParaRPr lang="en-US">
              <a:solidFill>
                <a:schemeClr val="tx1"/>
              </a:solidFill>
            </a:endParaRPr>
          </a:p>
        </p:txBody>
      </p:sp>
      <p:sp>
        <p:nvSpPr>
          <p:cNvPr id="5" name="Slide Number Placeholder 4">
            <a:extLst>
              <a:ext uri="{FF2B5EF4-FFF2-40B4-BE49-F238E27FC236}">
                <a16:creationId xmlns:a16="http://schemas.microsoft.com/office/drawing/2014/main" id="{C74E9C4A-C5E8-4C0D-B09B-1FC804A3CAD2}"/>
              </a:ext>
            </a:extLst>
          </p:cNvPr>
          <p:cNvSpPr>
            <a:spLocks noGrp="1"/>
          </p:cNvSpPr>
          <p:nvPr>
            <p:ph type="sldNum" sz="quarter" idx="12"/>
          </p:nvPr>
        </p:nvSpPr>
        <p:spPr/>
        <p:txBody>
          <a:bodyPr/>
          <a:lstStyle>
            <a:lvl1pPr>
              <a:defRPr/>
            </a:lvl1pPr>
          </a:lstStyle>
          <a:p>
            <a:fld id="{361C06C1-7F48-40A8-8179-3507237FE857}" type="slidenum">
              <a:rPr lang="en-US" altLang="en-US"/>
              <a:pPr/>
              <a:t>‹nº›</a:t>
            </a:fld>
            <a:endParaRPr lang="en-US" altLang="en-US">
              <a:solidFill>
                <a:schemeClr val="tx1"/>
              </a:solidFill>
            </a:endParaRPr>
          </a:p>
        </p:txBody>
      </p:sp>
    </p:spTree>
    <p:extLst>
      <p:ext uri="{BB962C8B-B14F-4D97-AF65-F5344CB8AC3E}">
        <p14:creationId xmlns:p14="http://schemas.microsoft.com/office/powerpoint/2010/main" val="4005305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FBD3DA-9BFA-47F2-B726-7B6188A682E0}"/>
              </a:ext>
            </a:extLst>
          </p:cNvPr>
          <p:cNvSpPr>
            <a:spLocks noGrp="1"/>
          </p:cNvSpPr>
          <p:nvPr>
            <p:ph type="dt" sz="half" idx="10"/>
          </p:nvPr>
        </p:nvSpPr>
        <p:spPr/>
        <p:txBody>
          <a:bodyPr/>
          <a:lstStyle>
            <a:lvl1pPr>
              <a:defRPr smtClean="0"/>
            </a:lvl1pPr>
          </a:lstStyle>
          <a:p>
            <a:pPr>
              <a:defRPr/>
            </a:pPr>
            <a:r>
              <a:rPr lang="en-US"/>
              <a:t>CS426</a:t>
            </a:r>
            <a:endParaRPr lang="en-US">
              <a:solidFill>
                <a:schemeClr val="tx1"/>
              </a:solidFill>
            </a:endParaRPr>
          </a:p>
        </p:txBody>
      </p:sp>
      <p:sp>
        <p:nvSpPr>
          <p:cNvPr id="3" name="Footer Placeholder 2">
            <a:extLst>
              <a:ext uri="{FF2B5EF4-FFF2-40B4-BE49-F238E27FC236}">
                <a16:creationId xmlns:a16="http://schemas.microsoft.com/office/drawing/2014/main" id="{AEBCB959-FAE8-49F9-9061-96DBF355A819}"/>
              </a:ext>
            </a:extLst>
          </p:cNvPr>
          <p:cNvSpPr>
            <a:spLocks noGrp="1"/>
          </p:cNvSpPr>
          <p:nvPr>
            <p:ph type="ftr" sz="quarter" idx="11"/>
          </p:nvPr>
        </p:nvSpPr>
        <p:spPr/>
        <p:txBody>
          <a:bodyPr/>
          <a:lstStyle>
            <a:lvl1pPr>
              <a:defRPr smtClean="0"/>
            </a:lvl1pPr>
          </a:lstStyle>
          <a:p>
            <a:pPr>
              <a:defRPr/>
            </a:pPr>
            <a:r>
              <a:rPr lang="en-US"/>
              <a:t>Fall 2010/Lecture 16</a:t>
            </a:r>
            <a:endParaRPr lang="en-US">
              <a:solidFill>
                <a:schemeClr val="tx1"/>
              </a:solidFill>
            </a:endParaRPr>
          </a:p>
        </p:txBody>
      </p:sp>
      <p:sp>
        <p:nvSpPr>
          <p:cNvPr id="4" name="Slide Number Placeholder 3">
            <a:extLst>
              <a:ext uri="{FF2B5EF4-FFF2-40B4-BE49-F238E27FC236}">
                <a16:creationId xmlns:a16="http://schemas.microsoft.com/office/drawing/2014/main" id="{0C6278CE-4ED0-48D5-881D-345518FE5F5E}"/>
              </a:ext>
            </a:extLst>
          </p:cNvPr>
          <p:cNvSpPr>
            <a:spLocks noGrp="1"/>
          </p:cNvSpPr>
          <p:nvPr>
            <p:ph type="sldNum" sz="quarter" idx="12"/>
          </p:nvPr>
        </p:nvSpPr>
        <p:spPr/>
        <p:txBody>
          <a:bodyPr/>
          <a:lstStyle>
            <a:lvl1pPr>
              <a:defRPr/>
            </a:lvl1pPr>
          </a:lstStyle>
          <a:p>
            <a:fld id="{E7022D11-6504-478D-87D4-11D058380CD3}" type="slidenum">
              <a:rPr lang="en-US" altLang="en-US"/>
              <a:pPr/>
              <a:t>‹nº›</a:t>
            </a:fld>
            <a:endParaRPr lang="en-US" altLang="en-US">
              <a:solidFill>
                <a:schemeClr val="tx1"/>
              </a:solidFill>
            </a:endParaRPr>
          </a:p>
        </p:txBody>
      </p:sp>
    </p:spTree>
    <p:extLst>
      <p:ext uri="{BB962C8B-B14F-4D97-AF65-F5344CB8AC3E}">
        <p14:creationId xmlns:p14="http://schemas.microsoft.com/office/powerpoint/2010/main" val="3653785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‹nº›</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924800" y="6221090"/>
            <a:ext cx="33514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dirty="0">
                <a:solidFill>
                  <a:srgbClr val="002060"/>
                </a:solidFill>
              </a:rPr>
              <a:t>TC2027</a:t>
            </a:r>
            <a:r>
              <a:rPr lang="en-US" sz="1400" b="1" i="1" u="none" dirty="0">
                <a:solidFill>
                  <a:srgbClr val="002060"/>
                </a:solidFill>
                <a:latin typeface="Abadi" panose="020B0604020104020204" pitchFamily="34" charset="0"/>
              </a:rPr>
              <a:t>– Alexandre B. Barreto, Ph.D.</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ideo" Target="https://www.youtube.com/embed/oyUsZu6ygq8?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file:///C:\Users\kabar\OneDrive\GML-TEC\Monterrey%20Tec\courses\TC2027%20%20Computer%20and%20Information%20Security\Unit%205%20-%20System%20Hacking\caida_codered.r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a:extLst>
              <a:ext uri="{FF2B5EF4-FFF2-40B4-BE49-F238E27FC236}">
                <a16:creationId xmlns:a16="http://schemas.microsoft.com/office/drawing/2014/main" id="{BADF23A9-ECB6-4F55-9129-1C66E6B64BF8}"/>
              </a:ext>
            </a:extLst>
          </p:cNvPr>
          <p:cNvSpPr>
            <a:spLocks noGrp="1" noChangeArrowheads="1"/>
          </p:cNvSpPr>
          <p:nvPr>
            <p:ph type="title"/>
          </p:nvPr>
        </p:nvSpPr>
        <p:spPr>
          <a:xfrm>
            <a:off x="380301" y="109973"/>
            <a:ext cx="10515600" cy="884123"/>
          </a:xfrm>
        </p:spPr>
        <p:txBody>
          <a:bodyPr/>
          <a:lstStyle/>
          <a:p>
            <a:pPr eaLnBrk="1" hangingPunct="1"/>
            <a:r>
              <a:rPr lang="en-US" altLang="en-US" dirty="0"/>
              <a:t>Virus Properties</a:t>
            </a:r>
          </a:p>
        </p:txBody>
      </p:sp>
      <p:sp>
        <p:nvSpPr>
          <p:cNvPr id="21510" name="Rectangle 3">
            <a:extLst>
              <a:ext uri="{FF2B5EF4-FFF2-40B4-BE49-F238E27FC236}">
                <a16:creationId xmlns:a16="http://schemas.microsoft.com/office/drawing/2014/main" id="{0F922F4E-6616-4630-BF96-BD68B8F3BC4F}"/>
              </a:ext>
            </a:extLst>
          </p:cNvPr>
          <p:cNvSpPr>
            <a:spLocks noGrp="1" noChangeArrowheads="1"/>
          </p:cNvSpPr>
          <p:nvPr>
            <p:ph type="body" idx="1"/>
          </p:nvPr>
        </p:nvSpPr>
        <p:spPr>
          <a:xfrm>
            <a:off x="762000" y="936391"/>
            <a:ext cx="10515600" cy="4352867"/>
          </a:xfrm>
        </p:spPr>
        <p:txBody>
          <a:bodyPr numCol="2">
            <a:noAutofit/>
          </a:bodyPr>
          <a:lstStyle/>
          <a:p>
            <a:pPr eaLnBrk="1" hangingPunct="1">
              <a:lnSpc>
                <a:spcPct val="120000"/>
              </a:lnSpc>
            </a:pPr>
            <a:r>
              <a:rPr lang="en-US" altLang="en-US" sz="2400" b="1" dirty="0"/>
              <a:t>Terminate and Stay Resident</a:t>
            </a:r>
          </a:p>
          <a:p>
            <a:pPr lvl="1" eaLnBrk="1" hangingPunct="1">
              <a:lnSpc>
                <a:spcPct val="120000"/>
              </a:lnSpc>
            </a:pPr>
            <a:r>
              <a:rPr lang="en-US" altLang="en-US" dirty="0"/>
              <a:t>Stays active in memory after application complete</a:t>
            </a:r>
          </a:p>
          <a:p>
            <a:pPr lvl="1" eaLnBrk="1" hangingPunct="1">
              <a:lnSpc>
                <a:spcPct val="120000"/>
              </a:lnSpc>
            </a:pPr>
            <a:r>
              <a:rPr lang="en-US" altLang="en-US" dirty="0"/>
              <a:t>Allows infection of previously unknown files</a:t>
            </a:r>
          </a:p>
          <a:p>
            <a:pPr marL="914400" lvl="2" indent="0" eaLnBrk="1" hangingPunct="1">
              <a:lnSpc>
                <a:spcPct val="120000"/>
              </a:lnSpc>
              <a:buNone/>
            </a:pPr>
            <a:r>
              <a:rPr lang="en-US" altLang="en-US" sz="2400" dirty="0"/>
              <a:t>Trap calls that execute a program</a:t>
            </a:r>
          </a:p>
          <a:p>
            <a:pPr eaLnBrk="1" hangingPunct="1">
              <a:lnSpc>
                <a:spcPct val="120000"/>
              </a:lnSpc>
            </a:pPr>
            <a:endParaRPr lang="en-US" altLang="en-US" sz="2400" b="1" dirty="0"/>
          </a:p>
          <a:p>
            <a:pPr eaLnBrk="1" hangingPunct="1">
              <a:lnSpc>
                <a:spcPct val="120000"/>
              </a:lnSpc>
            </a:pPr>
            <a:endParaRPr lang="en-US" altLang="en-US" sz="2400" b="1" dirty="0"/>
          </a:p>
          <a:p>
            <a:pPr eaLnBrk="1" hangingPunct="1">
              <a:lnSpc>
                <a:spcPct val="120000"/>
              </a:lnSpc>
            </a:pPr>
            <a:endParaRPr lang="en-US" altLang="en-US" sz="2400" b="1" dirty="0"/>
          </a:p>
          <a:p>
            <a:pPr eaLnBrk="1" hangingPunct="1">
              <a:lnSpc>
                <a:spcPct val="120000"/>
              </a:lnSpc>
            </a:pPr>
            <a:r>
              <a:rPr lang="en-US" altLang="en-US" sz="2400" b="1" dirty="0"/>
              <a:t>Stealth</a:t>
            </a:r>
          </a:p>
          <a:p>
            <a:pPr lvl="1" eaLnBrk="1" hangingPunct="1">
              <a:lnSpc>
                <a:spcPct val="120000"/>
              </a:lnSpc>
            </a:pPr>
            <a:r>
              <a:rPr lang="en-US" altLang="en-US" u="sng" dirty="0"/>
              <a:t>Conceal Infection</a:t>
            </a:r>
          </a:p>
          <a:p>
            <a:pPr lvl="2" eaLnBrk="1" hangingPunct="1">
              <a:lnSpc>
                <a:spcPct val="120000"/>
              </a:lnSpc>
            </a:pPr>
            <a:r>
              <a:rPr lang="en-US" altLang="en-US" sz="2400" dirty="0"/>
              <a:t>Trap read and disinfect</a:t>
            </a:r>
          </a:p>
          <a:p>
            <a:pPr lvl="2" eaLnBrk="1" hangingPunct="1">
              <a:lnSpc>
                <a:spcPct val="120000"/>
              </a:lnSpc>
            </a:pPr>
            <a:r>
              <a:rPr lang="en-US" altLang="en-US" sz="2400" dirty="0"/>
              <a:t>Let execute call infected file</a:t>
            </a:r>
          </a:p>
          <a:p>
            <a:pPr lvl="1" eaLnBrk="1" hangingPunct="1">
              <a:lnSpc>
                <a:spcPct val="120000"/>
              </a:lnSpc>
            </a:pPr>
            <a:r>
              <a:rPr lang="en-US" altLang="en-US" u="sng" dirty="0"/>
              <a:t>Encrypt virus</a:t>
            </a:r>
          </a:p>
          <a:p>
            <a:pPr lvl="2" eaLnBrk="1" hangingPunct="1">
              <a:lnSpc>
                <a:spcPct val="120000"/>
              </a:lnSpc>
            </a:pPr>
            <a:r>
              <a:rPr lang="en-US" altLang="en-US" sz="2400" dirty="0"/>
              <a:t>Prevents “signature” to detect virus</a:t>
            </a:r>
          </a:p>
          <a:p>
            <a:pPr lvl="1" eaLnBrk="1" hangingPunct="1">
              <a:lnSpc>
                <a:spcPct val="120000"/>
              </a:lnSpc>
            </a:pPr>
            <a:r>
              <a:rPr lang="en-US" altLang="en-US" u="sng" dirty="0"/>
              <a:t>Polymorphism</a:t>
            </a:r>
          </a:p>
          <a:p>
            <a:pPr lvl="2" eaLnBrk="1" hangingPunct="1">
              <a:lnSpc>
                <a:spcPct val="120000"/>
              </a:lnSpc>
            </a:pPr>
            <a:r>
              <a:rPr lang="en-US" altLang="en-US" sz="2400" dirty="0"/>
              <a:t>Change virus code to prevent signature</a:t>
            </a:r>
          </a:p>
        </p:txBody>
      </p:sp>
      <p:pic>
        <p:nvPicPr>
          <p:cNvPr id="8" name="Picture 2" descr="Gif animado de Vírus De Computador">
            <a:extLst>
              <a:ext uri="{FF2B5EF4-FFF2-40B4-BE49-F238E27FC236}">
                <a16:creationId xmlns:a16="http://schemas.microsoft.com/office/drawing/2014/main" id="{96DC1BCE-BE3E-4D69-80B9-A6229BCDB38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377182" y="241723"/>
            <a:ext cx="1668534" cy="12537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a:extLst>
              <a:ext uri="{FF2B5EF4-FFF2-40B4-BE49-F238E27FC236}">
                <a16:creationId xmlns:a16="http://schemas.microsoft.com/office/drawing/2014/main" id="{0D2CF77F-26F4-48C5-9060-E6768AFF19B5}"/>
              </a:ext>
            </a:extLst>
          </p:cNvPr>
          <p:cNvSpPr>
            <a:spLocks noGrp="1" noChangeArrowheads="1"/>
          </p:cNvSpPr>
          <p:nvPr>
            <p:ph type="title"/>
          </p:nvPr>
        </p:nvSpPr>
        <p:spPr>
          <a:xfrm>
            <a:off x="339055" y="63121"/>
            <a:ext cx="10515600" cy="1325563"/>
          </a:xfrm>
        </p:spPr>
        <p:txBody>
          <a:bodyPr/>
          <a:lstStyle/>
          <a:p>
            <a:pPr eaLnBrk="1" hangingPunct="1"/>
            <a:r>
              <a:rPr lang="en-US" altLang="en-US" dirty="0"/>
              <a:t>Worm</a:t>
            </a:r>
          </a:p>
        </p:txBody>
      </p:sp>
      <p:sp>
        <p:nvSpPr>
          <p:cNvPr id="22534" name="Rectangle 3">
            <a:extLst>
              <a:ext uri="{FF2B5EF4-FFF2-40B4-BE49-F238E27FC236}">
                <a16:creationId xmlns:a16="http://schemas.microsoft.com/office/drawing/2014/main" id="{353C7E6A-581F-4B1F-A3C3-40822B95E45D}"/>
              </a:ext>
            </a:extLst>
          </p:cNvPr>
          <p:cNvSpPr>
            <a:spLocks noGrp="1" noChangeArrowheads="1"/>
          </p:cNvSpPr>
          <p:nvPr>
            <p:ph type="body" idx="1"/>
          </p:nvPr>
        </p:nvSpPr>
        <p:spPr>
          <a:xfrm>
            <a:off x="1497799" y="1295400"/>
            <a:ext cx="8742362" cy="4267200"/>
          </a:xfrm>
        </p:spPr>
        <p:txBody>
          <a:bodyPr/>
          <a:lstStyle/>
          <a:p>
            <a:pPr eaLnBrk="1" hangingPunct="1"/>
            <a:r>
              <a:rPr lang="en-US" altLang="en-US" dirty="0"/>
              <a:t>Runs independently </a:t>
            </a:r>
          </a:p>
          <a:p>
            <a:pPr lvl="1" eaLnBrk="1" hangingPunct="1"/>
            <a:r>
              <a:rPr lang="en-US" altLang="en-US" dirty="0"/>
              <a:t>Does not require a host program</a:t>
            </a:r>
          </a:p>
          <a:p>
            <a:pPr eaLnBrk="1" hangingPunct="1"/>
            <a:r>
              <a:rPr lang="en-US" altLang="en-US" dirty="0"/>
              <a:t>Propagates a fully working version of itself to other machines</a:t>
            </a:r>
          </a:p>
          <a:p>
            <a:pPr eaLnBrk="1" hangingPunct="1"/>
            <a:r>
              <a:rPr lang="en-US" altLang="en-US" dirty="0"/>
              <a:t>Carries a payload performing hidden tasks</a:t>
            </a:r>
          </a:p>
          <a:p>
            <a:pPr lvl="1" eaLnBrk="1" hangingPunct="1"/>
            <a:r>
              <a:rPr lang="en-US" altLang="en-US" dirty="0"/>
              <a:t>Backdoors, spam relays, DDoS agents; … </a:t>
            </a:r>
          </a:p>
          <a:p>
            <a:pPr eaLnBrk="1" hangingPunct="1"/>
            <a:r>
              <a:rPr lang="en-US" altLang="en-US" dirty="0"/>
              <a:t>Phases</a:t>
            </a:r>
          </a:p>
          <a:p>
            <a:pPr lvl="1" eaLnBrk="1" hangingPunct="1"/>
            <a:r>
              <a:rPr lang="en-US" altLang="zh-CN" sz="2000" dirty="0">
                <a:solidFill>
                  <a:srgbClr val="FF0000"/>
                </a:solidFill>
                <a:ea typeface="宋体" panose="02010600030101010101" pitchFamily="2" charset="-122"/>
                <a:sym typeface="Wingdings" panose="05000000000000000000" pitchFamily="2" charset="2"/>
              </a:rPr>
              <a:t>Probing</a:t>
            </a:r>
            <a:r>
              <a:rPr lang="en-US" altLang="zh-CN" sz="2000" dirty="0">
                <a:ea typeface="宋体" panose="02010600030101010101" pitchFamily="2" charset="-122"/>
                <a:sym typeface="Wingdings" panose="05000000000000000000" pitchFamily="2" charset="2"/>
              </a:rPr>
              <a:t>  </a:t>
            </a:r>
            <a:r>
              <a:rPr lang="en-US" altLang="zh-CN" sz="2000" dirty="0">
                <a:solidFill>
                  <a:srgbClr val="FF0000"/>
                </a:solidFill>
                <a:ea typeface="宋体" panose="02010600030101010101" pitchFamily="2" charset="-122"/>
                <a:sym typeface="Wingdings" panose="05000000000000000000" pitchFamily="2" charset="2"/>
              </a:rPr>
              <a:t>Exploitation</a:t>
            </a:r>
            <a:r>
              <a:rPr lang="en-US" altLang="zh-CN" sz="2000" dirty="0">
                <a:ea typeface="宋体" panose="02010600030101010101" pitchFamily="2" charset="-122"/>
                <a:sym typeface="Wingdings" panose="05000000000000000000" pitchFamily="2" charset="2"/>
              </a:rPr>
              <a:t>  </a:t>
            </a:r>
            <a:r>
              <a:rPr lang="en-US" altLang="zh-CN" sz="2000" dirty="0">
                <a:solidFill>
                  <a:srgbClr val="FF0000"/>
                </a:solidFill>
                <a:ea typeface="宋体" panose="02010600030101010101" pitchFamily="2" charset="-122"/>
                <a:sym typeface="Wingdings" panose="05000000000000000000" pitchFamily="2" charset="2"/>
              </a:rPr>
              <a:t>Replication</a:t>
            </a:r>
            <a:r>
              <a:rPr lang="en-US" altLang="zh-CN" sz="2000" dirty="0">
                <a:ea typeface="宋体" panose="02010600030101010101" pitchFamily="2" charset="-122"/>
                <a:sym typeface="Wingdings" panose="05000000000000000000" pitchFamily="2" charset="2"/>
              </a:rPr>
              <a:t>  </a:t>
            </a:r>
            <a:r>
              <a:rPr lang="en-US" altLang="zh-CN" sz="2000" dirty="0">
                <a:solidFill>
                  <a:srgbClr val="FF0000"/>
                </a:solidFill>
                <a:ea typeface="宋体" panose="02010600030101010101" pitchFamily="2" charset="-122"/>
                <a:sym typeface="Wingdings" panose="05000000000000000000" pitchFamily="2" charset="2"/>
              </a:rPr>
              <a:t>Payload</a:t>
            </a:r>
          </a:p>
          <a:p>
            <a:pPr lvl="1" eaLnBrk="1" hangingPunct="1"/>
            <a:endParaRPr lang="en-US" altLang="en-US" sz="2200" dirty="0"/>
          </a:p>
          <a:p>
            <a:pPr eaLnBrk="1" hangingPunct="1"/>
            <a:endParaRPr lang="en-US" altLang="en-US" dirty="0"/>
          </a:p>
        </p:txBody>
      </p:sp>
      <p:sp>
        <p:nvSpPr>
          <p:cNvPr id="506885" name="Freeform 5">
            <a:extLst>
              <a:ext uri="{FF2B5EF4-FFF2-40B4-BE49-F238E27FC236}">
                <a16:creationId xmlns:a16="http://schemas.microsoft.com/office/drawing/2014/main" id="{6A7BAAB5-D50A-4B02-9F36-1B2FA7A9E96C}"/>
              </a:ext>
            </a:extLst>
          </p:cNvPr>
          <p:cNvSpPr>
            <a:spLocks/>
          </p:cNvSpPr>
          <p:nvPr/>
        </p:nvSpPr>
        <p:spPr bwMode="auto">
          <a:xfrm>
            <a:off x="1022073" y="4693306"/>
            <a:ext cx="7463391" cy="457200"/>
          </a:xfrm>
          <a:custGeom>
            <a:avLst/>
            <a:gdLst/>
            <a:ahLst/>
            <a:cxnLst>
              <a:cxn ang="0">
                <a:pos x="4544" y="0"/>
              </a:cxn>
              <a:cxn ang="0">
                <a:pos x="4818" y="112"/>
              </a:cxn>
              <a:cxn ang="0">
                <a:pos x="3968" y="384"/>
              </a:cxn>
              <a:cxn ang="0">
                <a:pos x="560" y="288"/>
              </a:cxn>
              <a:cxn ang="0">
                <a:pos x="608" y="48"/>
              </a:cxn>
            </a:cxnLst>
            <a:rect l="0" t="0" r="r" b="b"/>
            <a:pathLst>
              <a:path w="4914" h="413">
                <a:moveTo>
                  <a:pt x="4544" y="0"/>
                </a:moveTo>
                <a:cubicBezTo>
                  <a:pt x="4590" y="19"/>
                  <a:pt x="4914" y="48"/>
                  <a:pt x="4818" y="112"/>
                </a:cubicBezTo>
                <a:cubicBezTo>
                  <a:pt x="4722" y="176"/>
                  <a:pt x="4678" y="355"/>
                  <a:pt x="3968" y="384"/>
                </a:cubicBezTo>
                <a:cubicBezTo>
                  <a:pt x="3258" y="413"/>
                  <a:pt x="1120" y="344"/>
                  <a:pt x="560" y="288"/>
                </a:cubicBezTo>
                <a:cubicBezTo>
                  <a:pt x="0" y="232"/>
                  <a:pt x="600" y="88"/>
                  <a:pt x="608" y="48"/>
                </a:cubicBezTo>
              </a:path>
            </a:pathLst>
          </a:custGeom>
          <a:noFill/>
          <a:ln w="63500" cap="flat" cmpd="sng">
            <a:solidFill>
              <a:srgbClr val="0000FF"/>
            </a:solidFill>
            <a:prstDash val="solid"/>
            <a:round/>
            <a:headEnd/>
            <a:tailEnd type="triangle" w="med" len="med"/>
          </a:ln>
          <a:effectLst>
            <a:outerShdw dist="107763" dir="2700000" algn="ctr" rotWithShape="0">
              <a:schemeClr val="bg2"/>
            </a:outerShdw>
          </a:effectLst>
        </p:spPr>
        <p:txBody>
          <a:bodyPr wrap="none" anchor="ctr"/>
          <a:lstStyle/>
          <a:p>
            <a:pPr>
              <a:defRPr/>
            </a:pPr>
            <a:endParaRPr lang="en-US"/>
          </a:p>
        </p:txBody>
      </p:sp>
      <p:pic>
        <p:nvPicPr>
          <p:cNvPr id="23554" name="Picture 2" descr="PEACE LOVE AROUND THE WORLD : PC GIFS">
            <a:extLst>
              <a:ext uri="{FF2B5EF4-FFF2-40B4-BE49-F238E27FC236}">
                <a16:creationId xmlns:a16="http://schemas.microsoft.com/office/drawing/2014/main" id="{21FC5AA7-7F5A-4392-828A-C3CF48D4B1B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572887" y="249223"/>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06885"/>
                                        </p:tgtEl>
                                        <p:attrNameLst>
                                          <p:attrName>style.visibility</p:attrName>
                                        </p:attrNameLst>
                                      </p:cBhvr>
                                      <p:to>
                                        <p:strVal val="visible"/>
                                      </p:to>
                                    </p:set>
                                    <p:animEffect transition="in" filter="wipe(right)">
                                      <p:cBhvr>
                                        <p:cTn id="7" dur="500"/>
                                        <p:tgtEl>
                                          <p:spTgt spid="506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5"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2C1FD7-868F-412F-BC54-2BA748F0B335}"/>
              </a:ext>
            </a:extLst>
          </p:cNvPr>
          <p:cNvSpPr>
            <a:spLocks noGrp="1"/>
          </p:cNvSpPr>
          <p:nvPr>
            <p:ph type="title"/>
          </p:nvPr>
        </p:nvSpPr>
        <p:spPr/>
        <p:txBody>
          <a:bodyPr/>
          <a:lstStyle/>
          <a:p>
            <a:endParaRPr lang="en-US"/>
          </a:p>
        </p:txBody>
      </p:sp>
      <p:pic>
        <p:nvPicPr>
          <p:cNvPr id="4" name="Mídia Online 3" title="What is a Computer Worm and How Does it Work?">
            <a:hlinkClick r:id="" action="ppaction://media"/>
            <a:extLst>
              <a:ext uri="{FF2B5EF4-FFF2-40B4-BE49-F238E27FC236}">
                <a16:creationId xmlns:a16="http://schemas.microsoft.com/office/drawing/2014/main" id="{FCEB33FF-F1A1-41D5-8603-2D2475598903}"/>
              </a:ext>
            </a:extLst>
          </p:cNvPr>
          <p:cNvPicPr>
            <a:picLocks noGrp="1" noRot="1" noChangeAspect="1"/>
          </p:cNvPicPr>
          <p:nvPr>
            <p:ph idx="1"/>
            <a:videoFile r:link="rId1"/>
          </p:nvPr>
        </p:nvPicPr>
        <p:blipFill>
          <a:blip r:embed="rId3"/>
          <a:stretch>
            <a:fillRect/>
          </a:stretch>
        </p:blipFill>
        <p:spPr>
          <a:xfrm>
            <a:off x="0" y="0"/>
            <a:ext cx="12192000" cy="6889294"/>
          </a:xfrm>
          <a:prstGeom prst="rect">
            <a:avLst/>
          </a:prstGeom>
        </p:spPr>
      </p:pic>
    </p:spTree>
    <p:extLst>
      <p:ext uri="{BB962C8B-B14F-4D97-AF65-F5344CB8AC3E}">
        <p14:creationId xmlns:p14="http://schemas.microsoft.com/office/powerpoint/2010/main" val="144005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a:extLst>
              <a:ext uri="{FF2B5EF4-FFF2-40B4-BE49-F238E27FC236}">
                <a16:creationId xmlns:a16="http://schemas.microsoft.com/office/drawing/2014/main" id="{1FE6743C-085B-42C5-A4F7-20926829D701}"/>
              </a:ext>
            </a:extLst>
          </p:cNvPr>
          <p:cNvSpPr>
            <a:spLocks noGrp="1" noChangeArrowheads="1"/>
          </p:cNvSpPr>
          <p:nvPr>
            <p:ph type="title"/>
          </p:nvPr>
        </p:nvSpPr>
        <p:spPr>
          <a:xfrm>
            <a:off x="548779" y="138622"/>
            <a:ext cx="11309059" cy="1325563"/>
          </a:xfrm>
        </p:spPr>
        <p:txBody>
          <a:bodyPr/>
          <a:lstStyle/>
          <a:p>
            <a:pPr eaLnBrk="1" hangingPunct="1"/>
            <a:r>
              <a:rPr lang="en-US" altLang="en-US" dirty="0"/>
              <a:t>Email Worms: Spreading as Email Attachments</a:t>
            </a:r>
          </a:p>
        </p:txBody>
      </p:sp>
      <p:sp>
        <p:nvSpPr>
          <p:cNvPr id="25606" name="Rectangle 3">
            <a:extLst>
              <a:ext uri="{FF2B5EF4-FFF2-40B4-BE49-F238E27FC236}">
                <a16:creationId xmlns:a16="http://schemas.microsoft.com/office/drawing/2014/main" id="{2E7BAE9B-B8D5-4465-9D65-C1B9DBF2E5ED}"/>
              </a:ext>
            </a:extLst>
          </p:cNvPr>
          <p:cNvSpPr>
            <a:spLocks noGrp="1" noChangeArrowheads="1"/>
          </p:cNvSpPr>
          <p:nvPr>
            <p:ph type="body" idx="1"/>
          </p:nvPr>
        </p:nvSpPr>
        <p:spPr>
          <a:xfrm>
            <a:off x="844491" y="1464185"/>
            <a:ext cx="10627453" cy="4114800"/>
          </a:xfrm>
        </p:spPr>
        <p:txBody>
          <a:bodyPr>
            <a:normAutofit fontScale="85000" lnSpcReduction="20000"/>
          </a:bodyPr>
          <a:lstStyle/>
          <a:p>
            <a:pPr eaLnBrk="1" hangingPunct="1">
              <a:lnSpc>
                <a:spcPct val="110000"/>
              </a:lnSpc>
            </a:pPr>
            <a:r>
              <a:rPr lang="en-US" altLang="en-US" b="1" dirty="0"/>
              <a:t>Love Bug worm (ILOVEYOU worm) (2000): </a:t>
            </a:r>
          </a:p>
          <a:p>
            <a:pPr lvl="1" eaLnBrk="1" hangingPunct="1">
              <a:lnSpc>
                <a:spcPct val="110000"/>
              </a:lnSpc>
            </a:pPr>
            <a:r>
              <a:rPr lang="en-US" altLang="en-US" dirty="0"/>
              <a:t>May 3, 2000: 5.5 to 10 billion dollars in damage</a:t>
            </a:r>
          </a:p>
          <a:p>
            <a:pPr eaLnBrk="1" hangingPunct="1">
              <a:lnSpc>
                <a:spcPct val="110000"/>
              </a:lnSpc>
            </a:pPr>
            <a:r>
              <a:rPr lang="en-US" altLang="en-US" b="1" dirty="0" err="1"/>
              <a:t>MyDoom</a:t>
            </a:r>
            <a:r>
              <a:rPr lang="en-US" altLang="en-US" b="1" dirty="0"/>
              <a:t> worm (2004)</a:t>
            </a:r>
          </a:p>
          <a:p>
            <a:pPr lvl="1" eaLnBrk="1" hangingPunct="1">
              <a:lnSpc>
                <a:spcPct val="110000"/>
              </a:lnSpc>
            </a:pPr>
            <a:r>
              <a:rPr lang="en-US" altLang="en-US" dirty="0"/>
              <a:t>First identified in 26 January 2004:  </a:t>
            </a:r>
          </a:p>
          <a:p>
            <a:pPr lvl="1" eaLnBrk="1" hangingPunct="1">
              <a:lnSpc>
                <a:spcPct val="110000"/>
              </a:lnSpc>
            </a:pPr>
            <a:r>
              <a:rPr lang="en-US" altLang="en-US" dirty="0"/>
              <a:t>On 1 February 2004, about 1 million computers infected with </a:t>
            </a:r>
            <a:r>
              <a:rPr lang="en-US" altLang="en-US" dirty="0" err="1"/>
              <a:t>Mydoom</a:t>
            </a:r>
            <a:r>
              <a:rPr lang="en-US" altLang="en-US" dirty="0"/>
              <a:t> begin a massive DDoS attack against the SCO group</a:t>
            </a:r>
          </a:p>
          <a:p>
            <a:pPr eaLnBrk="1" hangingPunct="1">
              <a:lnSpc>
                <a:spcPct val="110000"/>
              </a:lnSpc>
            </a:pPr>
            <a:r>
              <a:rPr lang="en-US" altLang="en-US" b="1" dirty="0"/>
              <a:t>Storm worm &amp; Storm botnet (2007)</a:t>
            </a:r>
          </a:p>
          <a:p>
            <a:pPr lvl="1" eaLnBrk="1" hangingPunct="1">
              <a:lnSpc>
                <a:spcPct val="110000"/>
              </a:lnSpc>
            </a:pPr>
            <a:r>
              <a:rPr lang="en-US" altLang="en-US" dirty="0"/>
              <a:t>Identified  on January 17 </a:t>
            </a:r>
          </a:p>
          <a:p>
            <a:pPr lvl="1" eaLnBrk="1" hangingPunct="1">
              <a:lnSpc>
                <a:spcPct val="110000"/>
              </a:lnSpc>
            </a:pPr>
            <a:r>
              <a:rPr lang="en-US" altLang="en-US" dirty="0"/>
              <a:t>gathering infected computers into the Storm botnet. </a:t>
            </a:r>
          </a:p>
          <a:p>
            <a:pPr lvl="1" eaLnBrk="1" hangingPunct="1">
              <a:lnSpc>
                <a:spcPct val="110000"/>
              </a:lnSpc>
            </a:pPr>
            <a:r>
              <a:rPr lang="en-US" altLang="en-US" dirty="0"/>
              <a:t>By around June 30</a:t>
            </a:r>
            <a:r>
              <a:rPr lang="en-US" altLang="en-US" baseline="30000" dirty="0"/>
              <a:t>th</a:t>
            </a:r>
            <a:r>
              <a:rPr lang="en-US" altLang="en-US" dirty="0"/>
              <a:t> infected 1.7 million computers,</a:t>
            </a:r>
          </a:p>
          <a:p>
            <a:pPr lvl="1" eaLnBrk="1" hangingPunct="1">
              <a:lnSpc>
                <a:spcPct val="110000"/>
              </a:lnSpc>
            </a:pPr>
            <a:r>
              <a:rPr lang="en-US" altLang="en-US" dirty="0"/>
              <a:t>By September, has between 1 and 10 million bots</a:t>
            </a:r>
          </a:p>
        </p:txBody>
      </p:sp>
      <p:pic>
        <p:nvPicPr>
          <p:cNvPr id="18434" name="Picture 2" descr="Worms GIFs | Tenor">
            <a:extLst>
              <a:ext uri="{FF2B5EF4-FFF2-40B4-BE49-F238E27FC236}">
                <a16:creationId xmlns:a16="http://schemas.microsoft.com/office/drawing/2014/main" id="{7E530BF1-D5C6-4CF0-A786-207B7FF37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8129" y="3721610"/>
            <a:ext cx="1885950" cy="1857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36579-650C-4720-8D25-923CA734A2D0}"/>
              </a:ext>
            </a:extLst>
          </p:cNvPr>
          <p:cNvSpPr>
            <a:spLocks noGrp="1"/>
          </p:cNvSpPr>
          <p:nvPr>
            <p:ph type="title"/>
          </p:nvPr>
        </p:nvSpPr>
        <p:spPr>
          <a:xfrm>
            <a:off x="838200" y="365125"/>
            <a:ext cx="10515600" cy="866267"/>
          </a:xfrm>
        </p:spPr>
        <p:txBody>
          <a:bodyPr/>
          <a:lstStyle/>
          <a:p>
            <a:r>
              <a:rPr lang="en-US" dirty="0"/>
              <a:t>Botnet</a:t>
            </a:r>
          </a:p>
        </p:txBody>
      </p:sp>
      <p:sp>
        <p:nvSpPr>
          <p:cNvPr id="3" name="Espaço Reservado para Conteúdo 2">
            <a:extLst>
              <a:ext uri="{FF2B5EF4-FFF2-40B4-BE49-F238E27FC236}">
                <a16:creationId xmlns:a16="http://schemas.microsoft.com/office/drawing/2014/main" id="{2E56E740-A0BD-43CE-A9EB-867E57E3A521}"/>
              </a:ext>
            </a:extLst>
          </p:cNvPr>
          <p:cNvSpPr>
            <a:spLocks noGrp="1"/>
          </p:cNvSpPr>
          <p:nvPr>
            <p:ph idx="1"/>
          </p:nvPr>
        </p:nvSpPr>
        <p:spPr>
          <a:xfrm>
            <a:off x="838200" y="1316736"/>
            <a:ext cx="10515600" cy="4425696"/>
          </a:xfrm>
        </p:spPr>
        <p:txBody>
          <a:bodyPr>
            <a:normAutofit/>
          </a:bodyPr>
          <a:lstStyle/>
          <a:p>
            <a:pPr algn="just"/>
            <a:r>
              <a:rPr lang="en-US" sz="3600" dirty="0"/>
              <a:t>A </a:t>
            </a:r>
            <a:r>
              <a:rPr lang="en-US" sz="3600" b="1" u="sng" dirty="0"/>
              <a:t>botnet</a:t>
            </a:r>
            <a:r>
              <a:rPr lang="en-US" sz="3600" dirty="0"/>
              <a:t> is a network of compromised privately owned computers that are infected (without the owners’ knowledge) with malicious software and used for remote access.</a:t>
            </a:r>
          </a:p>
          <a:p>
            <a:pPr algn="just"/>
            <a:r>
              <a:rPr lang="en-US" sz="3600" b="1" dirty="0"/>
              <a:t>Zombies</a:t>
            </a:r>
            <a:r>
              <a:rPr lang="en-US" sz="3600" dirty="0"/>
              <a:t> that are part of a network might not be considered active network attackers but can have equally damaging consequences when the botnet is activated. </a:t>
            </a:r>
          </a:p>
        </p:txBody>
      </p:sp>
      <p:pic>
        <p:nvPicPr>
          <p:cNvPr id="4" name="Picture 2">
            <a:extLst>
              <a:ext uri="{FF2B5EF4-FFF2-40B4-BE49-F238E27FC236}">
                <a16:creationId xmlns:a16="http://schemas.microsoft.com/office/drawing/2014/main" id="{473E26B8-A02E-4DAF-880E-B795EA2DF2F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399978" y="123185"/>
            <a:ext cx="953822" cy="1193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230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36579-650C-4720-8D25-923CA734A2D0}"/>
              </a:ext>
            </a:extLst>
          </p:cNvPr>
          <p:cNvSpPr>
            <a:spLocks noGrp="1"/>
          </p:cNvSpPr>
          <p:nvPr>
            <p:ph type="title"/>
          </p:nvPr>
        </p:nvSpPr>
        <p:spPr>
          <a:xfrm>
            <a:off x="838200" y="365125"/>
            <a:ext cx="10515600" cy="866267"/>
          </a:xfrm>
        </p:spPr>
        <p:txBody>
          <a:bodyPr/>
          <a:lstStyle/>
          <a:p>
            <a:r>
              <a:rPr lang="en-US" dirty="0"/>
              <a:t>Threat Model (Active Attacks)</a:t>
            </a:r>
          </a:p>
        </p:txBody>
      </p:sp>
      <p:sp>
        <p:nvSpPr>
          <p:cNvPr id="5" name="Espaço Reservado para Conteúdo 4">
            <a:extLst>
              <a:ext uri="{FF2B5EF4-FFF2-40B4-BE49-F238E27FC236}">
                <a16:creationId xmlns:a16="http://schemas.microsoft.com/office/drawing/2014/main" id="{BC6652E3-F9DA-4B85-8EA3-49995DEA1664}"/>
              </a:ext>
            </a:extLst>
          </p:cNvPr>
          <p:cNvSpPr>
            <a:spLocks noGrp="1"/>
          </p:cNvSpPr>
          <p:nvPr>
            <p:ph idx="1"/>
          </p:nvPr>
        </p:nvSpPr>
        <p:spPr/>
        <p:txBody>
          <a:bodyPr/>
          <a:lstStyle/>
          <a:p>
            <a:endParaRPr lang="en-US" dirty="0"/>
          </a:p>
        </p:txBody>
      </p:sp>
      <p:pic>
        <p:nvPicPr>
          <p:cNvPr id="5124" name="Picture 4" descr="Botnets: Dawn of the connected dead | Emsisoft | Security Blog">
            <a:extLst>
              <a:ext uri="{FF2B5EF4-FFF2-40B4-BE49-F238E27FC236}">
                <a16:creationId xmlns:a16="http://schemas.microsoft.com/office/drawing/2014/main" id="{A89B28D0-71A2-4985-940F-87B8EB44E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344"/>
            <a:ext cx="12192000" cy="5742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532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36579-650C-4720-8D25-923CA734A2D0}"/>
              </a:ext>
            </a:extLst>
          </p:cNvPr>
          <p:cNvSpPr>
            <a:spLocks noGrp="1"/>
          </p:cNvSpPr>
          <p:nvPr>
            <p:ph type="title"/>
          </p:nvPr>
        </p:nvSpPr>
        <p:spPr>
          <a:xfrm>
            <a:off x="838200" y="365125"/>
            <a:ext cx="10515600" cy="866267"/>
          </a:xfrm>
        </p:spPr>
        <p:txBody>
          <a:bodyPr/>
          <a:lstStyle/>
          <a:p>
            <a:r>
              <a:rPr lang="en-US" dirty="0"/>
              <a:t>Threat Model (Active Attacks)</a:t>
            </a:r>
          </a:p>
        </p:txBody>
      </p:sp>
      <p:sp>
        <p:nvSpPr>
          <p:cNvPr id="5" name="Espaço Reservado para Conteúdo 4">
            <a:extLst>
              <a:ext uri="{FF2B5EF4-FFF2-40B4-BE49-F238E27FC236}">
                <a16:creationId xmlns:a16="http://schemas.microsoft.com/office/drawing/2014/main" id="{BC6652E3-F9DA-4B85-8EA3-49995DEA1664}"/>
              </a:ext>
            </a:extLst>
          </p:cNvPr>
          <p:cNvSpPr>
            <a:spLocks noGrp="1"/>
          </p:cNvSpPr>
          <p:nvPr>
            <p:ph idx="1"/>
          </p:nvPr>
        </p:nvSpPr>
        <p:spPr/>
        <p:txBody>
          <a:bodyPr/>
          <a:lstStyle/>
          <a:p>
            <a:endParaRPr lang="en-US"/>
          </a:p>
        </p:txBody>
      </p:sp>
      <p:pic>
        <p:nvPicPr>
          <p:cNvPr id="5122" name="Picture 2" descr="What is botnet?">
            <a:extLst>
              <a:ext uri="{FF2B5EF4-FFF2-40B4-BE49-F238E27FC236}">
                <a16:creationId xmlns:a16="http://schemas.microsoft.com/office/drawing/2014/main" id="{847F3D3B-C343-4BC0-A355-86996CB5CC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050" y="482363"/>
            <a:ext cx="10895900" cy="5216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106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a:extLst>
              <a:ext uri="{FF2B5EF4-FFF2-40B4-BE49-F238E27FC236}">
                <a16:creationId xmlns:a16="http://schemas.microsoft.com/office/drawing/2014/main" id="{FCE17561-F8D0-4114-8433-F8E5C5C80199}"/>
              </a:ext>
            </a:extLst>
          </p:cNvPr>
          <p:cNvSpPr>
            <a:spLocks noGrp="1" noChangeArrowheads="1"/>
          </p:cNvSpPr>
          <p:nvPr>
            <p:ph type="title"/>
          </p:nvPr>
        </p:nvSpPr>
        <p:spPr>
          <a:xfrm>
            <a:off x="519418" y="184762"/>
            <a:ext cx="10515600" cy="1040032"/>
          </a:xfrm>
        </p:spPr>
        <p:txBody>
          <a:bodyPr/>
          <a:lstStyle/>
          <a:p>
            <a:pPr eaLnBrk="1" hangingPunct="1"/>
            <a:r>
              <a:rPr lang="en-US" altLang="en-US" dirty="0"/>
              <a:t>Rootkit</a:t>
            </a:r>
          </a:p>
        </p:txBody>
      </p:sp>
      <p:sp>
        <p:nvSpPr>
          <p:cNvPr id="34822" name="Rectangle 3">
            <a:extLst>
              <a:ext uri="{FF2B5EF4-FFF2-40B4-BE49-F238E27FC236}">
                <a16:creationId xmlns:a16="http://schemas.microsoft.com/office/drawing/2014/main" id="{E5D8A56B-4F8A-4F3D-8648-124978150E21}"/>
              </a:ext>
            </a:extLst>
          </p:cNvPr>
          <p:cNvSpPr>
            <a:spLocks noGrp="1" noChangeArrowheads="1"/>
          </p:cNvSpPr>
          <p:nvPr>
            <p:ph type="body" idx="1"/>
          </p:nvPr>
        </p:nvSpPr>
        <p:spPr>
          <a:xfrm>
            <a:off x="882722" y="1313510"/>
            <a:ext cx="8001000" cy="4230979"/>
          </a:xfrm>
        </p:spPr>
        <p:txBody>
          <a:bodyPr>
            <a:normAutofit/>
          </a:bodyPr>
          <a:lstStyle/>
          <a:p>
            <a:pPr eaLnBrk="1" hangingPunct="1">
              <a:lnSpc>
                <a:spcPct val="100000"/>
              </a:lnSpc>
            </a:pPr>
            <a:r>
              <a:rPr lang="en-US" altLang="en-US" dirty="0"/>
              <a:t>Software used after system compromise to:</a:t>
            </a:r>
          </a:p>
          <a:p>
            <a:pPr lvl="1" eaLnBrk="1" hangingPunct="1">
              <a:lnSpc>
                <a:spcPct val="100000"/>
              </a:lnSpc>
            </a:pPr>
            <a:r>
              <a:rPr lang="en-US" altLang="en-US" dirty="0"/>
              <a:t>  Hide the attacker’s presence</a:t>
            </a:r>
          </a:p>
          <a:p>
            <a:pPr lvl="1" eaLnBrk="1" hangingPunct="1">
              <a:lnSpc>
                <a:spcPct val="100000"/>
              </a:lnSpc>
            </a:pPr>
            <a:r>
              <a:rPr lang="en-US" altLang="en-US" dirty="0"/>
              <a:t>  Provide backdoors for easy reentry</a:t>
            </a:r>
          </a:p>
          <a:p>
            <a:pPr eaLnBrk="1" hangingPunct="1">
              <a:lnSpc>
                <a:spcPct val="100000"/>
              </a:lnSpc>
            </a:pPr>
            <a:r>
              <a:rPr lang="en-US" altLang="en-US" dirty="0"/>
              <a:t>Simple rootkits:</a:t>
            </a:r>
          </a:p>
          <a:p>
            <a:pPr lvl="1" eaLnBrk="1" hangingPunct="1">
              <a:lnSpc>
                <a:spcPct val="100000"/>
              </a:lnSpc>
            </a:pPr>
            <a:r>
              <a:rPr lang="en-US" altLang="en-US" dirty="0"/>
              <a:t>  Modify user programs (ls, </a:t>
            </a:r>
            <a:r>
              <a:rPr lang="en-US" altLang="en-US" dirty="0" err="1"/>
              <a:t>ps</a:t>
            </a:r>
            <a:r>
              <a:rPr lang="en-US" altLang="en-US" dirty="0"/>
              <a:t>)</a:t>
            </a:r>
          </a:p>
          <a:p>
            <a:pPr lvl="1" eaLnBrk="1" hangingPunct="1">
              <a:lnSpc>
                <a:spcPct val="100000"/>
              </a:lnSpc>
            </a:pPr>
            <a:r>
              <a:rPr lang="en-US" altLang="en-US" dirty="0"/>
              <a:t>  Detectable by tools like Tripwire</a:t>
            </a:r>
          </a:p>
          <a:p>
            <a:pPr eaLnBrk="1" hangingPunct="1">
              <a:lnSpc>
                <a:spcPct val="100000"/>
              </a:lnSpc>
            </a:pPr>
            <a:r>
              <a:rPr lang="en-US" altLang="en-US" dirty="0"/>
              <a:t>Sophisticated rootkits:</a:t>
            </a:r>
          </a:p>
          <a:p>
            <a:pPr lvl="1" eaLnBrk="1" hangingPunct="1">
              <a:lnSpc>
                <a:spcPct val="100000"/>
              </a:lnSpc>
            </a:pPr>
            <a:r>
              <a:rPr lang="en-US" altLang="en-US" dirty="0"/>
              <a:t>  Modify the kernel itself</a:t>
            </a:r>
          </a:p>
          <a:p>
            <a:pPr lvl="1" eaLnBrk="1" hangingPunct="1">
              <a:lnSpc>
                <a:spcPct val="100000"/>
              </a:lnSpc>
            </a:pPr>
            <a:r>
              <a:rPr lang="en-US" altLang="en-US" dirty="0"/>
              <a:t>  Hard to detect from userland</a:t>
            </a:r>
          </a:p>
        </p:txBody>
      </p:sp>
      <p:pic>
        <p:nvPicPr>
          <p:cNvPr id="9218" name="Picture 2" descr="O que é um rootkit? Detecção e Prevenção">
            <a:extLst>
              <a:ext uri="{FF2B5EF4-FFF2-40B4-BE49-F238E27FC236}">
                <a16:creationId xmlns:a16="http://schemas.microsoft.com/office/drawing/2014/main" id="{847E3402-57F4-4727-84EF-3641A4A72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831" y="184761"/>
            <a:ext cx="2972958" cy="1979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a:extLst>
              <a:ext uri="{FF2B5EF4-FFF2-40B4-BE49-F238E27FC236}">
                <a16:creationId xmlns:a16="http://schemas.microsoft.com/office/drawing/2014/main" id="{8D0F3841-058D-4D06-A9EB-396EFDEF5542}"/>
              </a:ext>
            </a:extLst>
          </p:cNvPr>
          <p:cNvSpPr>
            <a:spLocks noGrp="1" noChangeArrowheads="1"/>
          </p:cNvSpPr>
          <p:nvPr>
            <p:ph type="title"/>
          </p:nvPr>
        </p:nvSpPr>
        <p:spPr>
          <a:xfrm>
            <a:off x="401972" y="104775"/>
            <a:ext cx="10515600" cy="1325563"/>
          </a:xfrm>
        </p:spPr>
        <p:txBody>
          <a:bodyPr/>
          <a:lstStyle/>
          <a:p>
            <a:pPr eaLnBrk="1" hangingPunct="1"/>
            <a:r>
              <a:rPr lang="en-US" altLang="en-US" dirty="0"/>
              <a:t>Rootkit Classification</a:t>
            </a:r>
          </a:p>
        </p:txBody>
      </p:sp>
      <p:sp>
        <p:nvSpPr>
          <p:cNvPr id="35846" name="AutoShape 3">
            <a:extLst>
              <a:ext uri="{FF2B5EF4-FFF2-40B4-BE49-F238E27FC236}">
                <a16:creationId xmlns:a16="http://schemas.microsoft.com/office/drawing/2014/main" id="{F53CB3DC-182A-4DD6-99DC-542676B80DC4}"/>
              </a:ext>
            </a:extLst>
          </p:cNvPr>
          <p:cNvSpPr>
            <a:spLocks noChangeArrowheads="1"/>
          </p:cNvSpPr>
          <p:nvPr/>
        </p:nvSpPr>
        <p:spPr bwMode="auto">
          <a:xfrm>
            <a:off x="4343400" y="2072068"/>
            <a:ext cx="2819400" cy="2505075"/>
          </a:xfrm>
          <a:prstGeom prst="roundRect">
            <a:avLst>
              <a:gd name="adj" fmla="val 16667"/>
            </a:avLst>
          </a:prstGeom>
          <a:solidFill>
            <a:schemeClr val="tx1"/>
          </a:solidFill>
          <a:ln w="38100">
            <a:solidFill>
              <a:schemeClr val="bg2"/>
            </a:solidFill>
            <a:round/>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38628" name="Text Box 4">
            <a:extLst>
              <a:ext uri="{FF2B5EF4-FFF2-40B4-BE49-F238E27FC236}">
                <a16:creationId xmlns:a16="http://schemas.microsoft.com/office/drawing/2014/main" id="{EEDE34DB-0C23-4221-BB7B-5DEB4CD62AF2}"/>
              </a:ext>
            </a:extLst>
          </p:cNvPr>
          <p:cNvSpPr txBox="1">
            <a:spLocks noChangeArrowheads="1"/>
          </p:cNvSpPr>
          <p:nvPr/>
        </p:nvSpPr>
        <p:spPr bwMode="auto">
          <a:xfrm>
            <a:off x="4800600" y="1514854"/>
            <a:ext cx="2014538" cy="325438"/>
          </a:xfrm>
          <a:prstGeom prst="rect">
            <a:avLst/>
          </a:prstGeom>
          <a:noFill/>
          <a:ln w="12700">
            <a:noFill/>
            <a:miter lim="800000"/>
            <a:headEnd type="none" w="sm" len="sm"/>
            <a:tailEnd type="none" w="sm" len="sm"/>
          </a:ln>
          <a:effectLst/>
        </p:spPr>
        <p:txBody>
          <a:bodyPr wrap="none">
            <a:spAutoFit/>
          </a:bodyPr>
          <a:lstStyle/>
          <a:p>
            <a:pPr algn="ctr" eaLnBrk="0" hangingPunct="0">
              <a:lnSpc>
                <a:spcPct val="95000"/>
              </a:lnSpc>
              <a:spcBef>
                <a:spcPct val="30000"/>
              </a:spcBef>
              <a:defRPr/>
            </a:pPr>
            <a:r>
              <a:rPr lang="en-US" sz="1600" b="1">
                <a:latin typeface="Arial" charset="0"/>
              </a:rPr>
              <a:t>Traditional RootKit</a:t>
            </a:r>
            <a:endParaRPr lang="en-US" sz="1600" b="1">
              <a:effectLst>
                <a:outerShdw blurRad="38100" dist="38100" dir="2700000" algn="tl">
                  <a:srgbClr val="C0C0C0"/>
                </a:outerShdw>
              </a:effectLst>
              <a:latin typeface="Arial" charset="0"/>
            </a:endParaRPr>
          </a:p>
        </p:txBody>
      </p:sp>
      <p:sp>
        <p:nvSpPr>
          <p:cNvPr id="35848" name="Rectangle 5">
            <a:extLst>
              <a:ext uri="{FF2B5EF4-FFF2-40B4-BE49-F238E27FC236}">
                <a16:creationId xmlns:a16="http://schemas.microsoft.com/office/drawing/2014/main" id="{13E1BC5C-C751-404B-ABA8-A60A831A6C67}"/>
              </a:ext>
            </a:extLst>
          </p:cNvPr>
          <p:cNvSpPr>
            <a:spLocks noChangeArrowheads="1"/>
          </p:cNvSpPr>
          <p:nvPr/>
        </p:nvSpPr>
        <p:spPr bwMode="auto">
          <a:xfrm>
            <a:off x="4976813" y="3464304"/>
            <a:ext cx="1676400" cy="973138"/>
          </a:xfrm>
          <a:prstGeom prst="rect">
            <a:avLst/>
          </a:prstGeom>
          <a:solidFill>
            <a:srgbClr val="99FF66"/>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b="1">
                <a:latin typeface="Arial" panose="020B0604020202020204" pitchFamily="34" charset="0"/>
              </a:rPr>
              <a:t>Kernel</a:t>
            </a:r>
          </a:p>
        </p:txBody>
      </p:sp>
      <p:sp>
        <p:nvSpPr>
          <p:cNvPr id="35849" name="Rectangle 6">
            <a:extLst>
              <a:ext uri="{FF2B5EF4-FFF2-40B4-BE49-F238E27FC236}">
                <a16:creationId xmlns:a16="http://schemas.microsoft.com/office/drawing/2014/main" id="{2FB2BF97-1756-4D52-BCED-4E6BD5F97093}"/>
              </a:ext>
            </a:extLst>
          </p:cNvPr>
          <p:cNvSpPr>
            <a:spLocks noChangeArrowheads="1"/>
          </p:cNvSpPr>
          <p:nvPr/>
        </p:nvSpPr>
        <p:spPr bwMode="auto">
          <a:xfrm>
            <a:off x="4495800" y="2349880"/>
            <a:ext cx="533400" cy="835025"/>
          </a:xfrm>
          <a:prstGeom prst="rect">
            <a:avLst/>
          </a:prstGeom>
          <a:solidFill>
            <a:srgbClr val="FF0043"/>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sz="1200" b="1">
                <a:solidFill>
                  <a:schemeClr val="tx2"/>
                </a:solidFill>
                <a:latin typeface="Arial" panose="020B0604020202020204" pitchFamily="34" charset="0"/>
              </a:rPr>
              <a:t>Trojan</a:t>
            </a:r>
          </a:p>
          <a:p>
            <a:pPr algn="ctr">
              <a:lnSpc>
                <a:spcPct val="95000"/>
              </a:lnSpc>
              <a:spcBef>
                <a:spcPct val="30000"/>
              </a:spcBef>
            </a:pPr>
            <a:r>
              <a:rPr lang="en-US" altLang="en-US" sz="1200" b="1">
                <a:solidFill>
                  <a:schemeClr val="tx2"/>
                </a:solidFill>
                <a:latin typeface="Arial" panose="020B0604020202020204" pitchFamily="34" charset="0"/>
              </a:rPr>
              <a:t>login</a:t>
            </a:r>
          </a:p>
        </p:txBody>
      </p:sp>
      <p:sp>
        <p:nvSpPr>
          <p:cNvPr id="35850" name="Rectangle 7">
            <a:extLst>
              <a:ext uri="{FF2B5EF4-FFF2-40B4-BE49-F238E27FC236}">
                <a16:creationId xmlns:a16="http://schemas.microsoft.com/office/drawing/2014/main" id="{B052C613-B86F-45A0-B09F-F3BCF6F36EB0}"/>
              </a:ext>
            </a:extLst>
          </p:cNvPr>
          <p:cNvSpPr>
            <a:spLocks noChangeArrowheads="1"/>
          </p:cNvSpPr>
          <p:nvPr/>
        </p:nvSpPr>
        <p:spPr bwMode="auto">
          <a:xfrm>
            <a:off x="5105400" y="2349880"/>
            <a:ext cx="533400" cy="835025"/>
          </a:xfrm>
          <a:prstGeom prst="rect">
            <a:avLst/>
          </a:prstGeom>
          <a:solidFill>
            <a:srgbClr val="FF0043"/>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sz="1200" b="1">
                <a:solidFill>
                  <a:schemeClr val="tx2"/>
                </a:solidFill>
                <a:latin typeface="Arial" panose="020B0604020202020204" pitchFamily="34" charset="0"/>
              </a:rPr>
              <a:t>Trojan</a:t>
            </a:r>
          </a:p>
          <a:p>
            <a:pPr algn="ctr">
              <a:lnSpc>
                <a:spcPct val="95000"/>
              </a:lnSpc>
              <a:spcBef>
                <a:spcPct val="30000"/>
              </a:spcBef>
            </a:pPr>
            <a:r>
              <a:rPr lang="en-US" altLang="en-US" sz="1200" b="1">
                <a:solidFill>
                  <a:schemeClr val="tx2"/>
                </a:solidFill>
                <a:latin typeface="Arial" panose="020B0604020202020204" pitchFamily="34" charset="0"/>
              </a:rPr>
              <a:t>ps</a:t>
            </a:r>
          </a:p>
        </p:txBody>
      </p:sp>
      <p:sp>
        <p:nvSpPr>
          <p:cNvPr id="35851" name="Rectangle 8">
            <a:extLst>
              <a:ext uri="{FF2B5EF4-FFF2-40B4-BE49-F238E27FC236}">
                <a16:creationId xmlns:a16="http://schemas.microsoft.com/office/drawing/2014/main" id="{C05B24AC-BAC9-4E10-A05F-ACD622964846}"/>
              </a:ext>
            </a:extLst>
          </p:cNvPr>
          <p:cNvSpPr>
            <a:spLocks noChangeArrowheads="1"/>
          </p:cNvSpPr>
          <p:nvPr/>
        </p:nvSpPr>
        <p:spPr bwMode="auto">
          <a:xfrm>
            <a:off x="5715000" y="2349880"/>
            <a:ext cx="609600" cy="835025"/>
          </a:xfrm>
          <a:prstGeom prst="rect">
            <a:avLst/>
          </a:prstGeom>
          <a:solidFill>
            <a:srgbClr val="FF0043"/>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sz="1200" b="1">
                <a:solidFill>
                  <a:schemeClr val="tx2"/>
                </a:solidFill>
                <a:latin typeface="Arial" panose="020B0604020202020204" pitchFamily="34" charset="0"/>
              </a:rPr>
              <a:t>Trojan</a:t>
            </a:r>
          </a:p>
          <a:p>
            <a:pPr algn="ctr">
              <a:lnSpc>
                <a:spcPct val="95000"/>
              </a:lnSpc>
              <a:spcBef>
                <a:spcPct val="30000"/>
              </a:spcBef>
            </a:pPr>
            <a:r>
              <a:rPr lang="en-US" altLang="en-US" sz="1200" b="1">
                <a:solidFill>
                  <a:schemeClr val="tx2"/>
                </a:solidFill>
                <a:latin typeface="Arial" panose="020B0604020202020204" pitchFamily="34" charset="0"/>
              </a:rPr>
              <a:t>ifconfig</a:t>
            </a:r>
          </a:p>
        </p:txBody>
      </p:sp>
      <p:sp>
        <p:nvSpPr>
          <p:cNvPr id="35852" name="Rectangle 9">
            <a:extLst>
              <a:ext uri="{FF2B5EF4-FFF2-40B4-BE49-F238E27FC236}">
                <a16:creationId xmlns:a16="http://schemas.microsoft.com/office/drawing/2014/main" id="{B97E53C9-8166-480D-B9AE-4632F8AC5B89}"/>
              </a:ext>
            </a:extLst>
          </p:cNvPr>
          <p:cNvSpPr>
            <a:spLocks noChangeArrowheads="1"/>
          </p:cNvSpPr>
          <p:nvPr/>
        </p:nvSpPr>
        <p:spPr bwMode="auto">
          <a:xfrm>
            <a:off x="6477000" y="2349880"/>
            <a:ext cx="609600" cy="835025"/>
          </a:xfrm>
          <a:prstGeom prst="rect">
            <a:avLst/>
          </a:prstGeom>
          <a:solidFill>
            <a:srgbClr val="99FF66"/>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sz="1200" b="1">
                <a:latin typeface="Arial" panose="020B0604020202020204" pitchFamily="34" charset="0"/>
              </a:rPr>
              <a:t>good</a:t>
            </a:r>
          </a:p>
          <a:p>
            <a:pPr algn="ctr">
              <a:lnSpc>
                <a:spcPct val="95000"/>
              </a:lnSpc>
              <a:spcBef>
                <a:spcPct val="30000"/>
              </a:spcBef>
            </a:pPr>
            <a:r>
              <a:rPr lang="en-US" altLang="en-US" sz="1200" b="1">
                <a:latin typeface="Arial" panose="020B0604020202020204" pitchFamily="34" charset="0"/>
              </a:rPr>
              <a:t>tripwire</a:t>
            </a:r>
          </a:p>
        </p:txBody>
      </p:sp>
      <p:sp>
        <p:nvSpPr>
          <p:cNvPr id="35853" name="AutoShape 10">
            <a:extLst>
              <a:ext uri="{FF2B5EF4-FFF2-40B4-BE49-F238E27FC236}">
                <a16:creationId xmlns:a16="http://schemas.microsoft.com/office/drawing/2014/main" id="{49907F17-C2E6-4428-81D6-798E605EE8AD}"/>
              </a:ext>
            </a:extLst>
          </p:cNvPr>
          <p:cNvSpPr>
            <a:spLocks noChangeArrowheads="1"/>
          </p:cNvSpPr>
          <p:nvPr/>
        </p:nvSpPr>
        <p:spPr bwMode="auto">
          <a:xfrm>
            <a:off x="7467600" y="2072068"/>
            <a:ext cx="2819400" cy="2505075"/>
          </a:xfrm>
          <a:prstGeom prst="roundRect">
            <a:avLst>
              <a:gd name="adj" fmla="val 16667"/>
            </a:avLst>
          </a:prstGeom>
          <a:solidFill>
            <a:schemeClr val="tx1"/>
          </a:solidFill>
          <a:ln w="38100">
            <a:solidFill>
              <a:schemeClr val="bg2"/>
            </a:solidFill>
            <a:round/>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38635" name="Text Box 11">
            <a:extLst>
              <a:ext uri="{FF2B5EF4-FFF2-40B4-BE49-F238E27FC236}">
                <a16:creationId xmlns:a16="http://schemas.microsoft.com/office/drawing/2014/main" id="{FE704313-DD93-4263-B123-554E7A5F89EC}"/>
              </a:ext>
            </a:extLst>
          </p:cNvPr>
          <p:cNvSpPr txBox="1">
            <a:spLocks noChangeArrowheads="1"/>
          </p:cNvSpPr>
          <p:nvPr/>
        </p:nvSpPr>
        <p:spPr bwMode="auto">
          <a:xfrm>
            <a:off x="7864475" y="1514854"/>
            <a:ext cx="2127250" cy="325438"/>
          </a:xfrm>
          <a:prstGeom prst="rect">
            <a:avLst/>
          </a:prstGeom>
          <a:noFill/>
          <a:ln w="12700">
            <a:noFill/>
            <a:miter lim="800000"/>
            <a:headEnd type="none" w="sm" len="sm"/>
            <a:tailEnd type="none" w="sm" len="sm"/>
          </a:ln>
          <a:effectLst/>
        </p:spPr>
        <p:txBody>
          <a:bodyPr wrap="none">
            <a:spAutoFit/>
          </a:bodyPr>
          <a:lstStyle/>
          <a:p>
            <a:pPr eaLnBrk="0" hangingPunct="0">
              <a:lnSpc>
                <a:spcPct val="95000"/>
              </a:lnSpc>
              <a:spcBef>
                <a:spcPct val="30000"/>
              </a:spcBef>
              <a:defRPr/>
            </a:pPr>
            <a:r>
              <a:rPr lang="en-US" sz="1600" b="1">
                <a:latin typeface="Arial" charset="0"/>
              </a:rPr>
              <a:t>Kernel-level RootKit</a:t>
            </a:r>
            <a:endParaRPr lang="en-US" sz="1600" b="1">
              <a:effectLst>
                <a:outerShdw blurRad="38100" dist="38100" dir="2700000" algn="tl">
                  <a:srgbClr val="C0C0C0"/>
                </a:outerShdw>
              </a:effectLst>
              <a:latin typeface="Arial" charset="0"/>
            </a:endParaRPr>
          </a:p>
        </p:txBody>
      </p:sp>
      <p:sp>
        <p:nvSpPr>
          <p:cNvPr id="35855" name="Rectangle 12">
            <a:extLst>
              <a:ext uri="{FF2B5EF4-FFF2-40B4-BE49-F238E27FC236}">
                <a16:creationId xmlns:a16="http://schemas.microsoft.com/office/drawing/2014/main" id="{EE1411B6-CA35-4D17-957C-14553E3216D1}"/>
              </a:ext>
            </a:extLst>
          </p:cNvPr>
          <p:cNvSpPr>
            <a:spLocks noChangeArrowheads="1"/>
          </p:cNvSpPr>
          <p:nvPr/>
        </p:nvSpPr>
        <p:spPr bwMode="auto">
          <a:xfrm>
            <a:off x="7770813" y="3324605"/>
            <a:ext cx="1371600" cy="974725"/>
          </a:xfrm>
          <a:prstGeom prst="rect">
            <a:avLst/>
          </a:prstGeom>
          <a:solidFill>
            <a:srgbClr val="99FF66"/>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b="1">
                <a:latin typeface="Arial" panose="020B0604020202020204" pitchFamily="34" charset="0"/>
              </a:rPr>
              <a:t>Kernel</a:t>
            </a:r>
          </a:p>
        </p:txBody>
      </p:sp>
      <p:sp>
        <p:nvSpPr>
          <p:cNvPr id="35856" name="Rectangle 13">
            <a:extLst>
              <a:ext uri="{FF2B5EF4-FFF2-40B4-BE49-F238E27FC236}">
                <a16:creationId xmlns:a16="http://schemas.microsoft.com/office/drawing/2014/main" id="{D4FA29C3-9764-4599-84BC-7867F3401422}"/>
              </a:ext>
            </a:extLst>
          </p:cNvPr>
          <p:cNvSpPr>
            <a:spLocks noChangeArrowheads="1"/>
          </p:cNvSpPr>
          <p:nvPr/>
        </p:nvSpPr>
        <p:spPr bwMode="auto">
          <a:xfrm>
            <a:off x="7696200" y="2210180"/>
            <a:ext cx="533400" cy="836613"/>
          </a:xfrm>
          <a:prstGeom prst="rect">
            <a:avLst/>
          </a:prstGeom>
          <a:solidFill>
            <a:srgbClr val="99FF66"/>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sz="1200" b="1">
                <a:latin typeface="Arial" panose="020B0604020202020204" pitchFamily="34" charset="0"/>
              </a:rPr>
              <a:t>good</a:t>
            </a:r>
          </a:p>
          <a:p>
            <a:pPr algn="ctr">
              <a:lnSpc>
                <a:spcPct val="95000"/>
              </a:lnSpc>
              <a:spcBef>
                <a:spcPct val="30000"/>
              </a:spcBef>
            </a:pPr>
            <a:r>
              <a:rPr lang="en-US" altLang="en-US" sz="1200" b="1">
                <a:latin typeface="Arial" panose="020B0604020202020204" pitchFamily="34" charset="0"/>
              </a:rPr>
              <a:t>login</a:t>
            </a:r>
          </a:p>
        </p:txBody>
      </p:sp>
      <p:sp>
        <p:nvSpPr>
          <p:cNvPr id="35857" name="Rectangle 14">
            <a:extLst>
              <a:ext uri="{FF2B5EF4-FFF2-40B4-BE49-F238E27FC236}">
                <a16:creationId xmlns:a16="http://schemas.microsoft.com/office/drawing/2014/main" id="{6E3033EA-1499-42B8-BA5E-BDB5A3238033}"/>
              </a:ext>
            </a:extLst>
          </p:cNvPr>
          <p:cNvSpPr>
            <a:spLocks noChangeArrowheads="1"/>
          </p:cNvSpPr>
          <p:nvPr/>
        </p:nvSpPr>
        <p:spPr bwMode="auto">
          <a:xfrm>
            <a:off x="8305800" y="2210180"/>
            <a:ext cx="533400" cy="836613"/>
          </a:xfrm>
          <a:prstGeom prst="rect">
            <a:avLst/>
          </a:prstGeom>
          <a:solidFill>
            <a:srgbClr val="99FF66"/>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sz="1200" b="1">
                <a:latin typeface="Arial" panose="020B0604020202020204" pitchFamily="34" charset="0"/>
              </a:rPr>
              <a:t>good</a:t>
            </a:r>
          </a:p>
          <a:p>
            <a:pPr algn="ctr">
              <a:lnSpc>
                <a:spcPct val="95000"/>
              </a:lnSpc>
              <a:spcBef>
                <a:spcPct val="30000"/>
              </a:spcBef>
            </a:pPr>
            <a:r>
              <a:rPr lang="en-US" altLang="en-US" sz="1200" b="1">
                <a:latin typeface="Arial" panose="020B0604020202020204" pitchFamily="34" charset="0"/>
              </a:rPr>
              <a:t>ps</a:t>
            </a:r>
          </a:p>
        </p:txBody>
      </p:sp>
      <p:sp>
        <p:nvSpPr>
          <p:cNvPr id="35858" name="Rectangle 15">
            <a:extLst>
              <a:ext uri="{FF2B5EF4-FFF2-40B4-BE49-F238E27FC236}">
                <a16:creationId xmlns:a16="http://schemas.microsoft.com/office/drawing/2014/main" id="{335681AA-86DC-446D-8608-19BE7C6AD32E}"/>
              </a:ext>
            </a:extLst>
          </p:cNvPr>
          <p:cNvSpPr>
            <a:spLocks noChangeArrowheads="1"/>
          </p:cNvSpPr>
          <p:nvPr/>
        </p:nvSpPr>
        <p:spPr bwMode="auto">
          <a:xfrm>
            <a:off x="8915400" y="2210180"/>
            <a:ext cx="609600" cy="836613"/>
          </a:xfrm>
          <a:prstGeom prst="rect">
            <a:avLst/>
          </a:prstGeom>
          <a:solidFill>
            <a:srgbClr val="99FF66"/>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sz="1200" b="1">
                <a:latin typeface="Arial" panose="020B0604020202020204" pitchFamily="34" charset="0"/>
              </a:rPr>
              <a:t>good</a:t>
            </a:r>
          </a:p>
          <a:p>
            <a:pPr algn="ctr">
              <a:lnSpc>
                <a:spcPct val="95000"/>
              </a:lnSpc>
              <a:spcBef>
                <a:spcPct val="30000"/>
              </a:spcBef>
            </a:pPr>
            <a:r>
              <a:rPr lang="en-US" altLang="en-US" sz="1200" b="1">
                <a:latin typeface="Arial" panose="020B0604020202020204" pitchFamily="34" charset="0"/>
              </a:rPr>
              <a:t>ifconfig</a:t>
            </a:r>
          </a:p>
        </p:txBody>
      </p:sp>
      <p:sp>
        <p:nvSpPr>
          <p:cNvPr id="35859" name="Rectangle 16">
            <a:extLst>
              <a:ext uri="{FF2B5EF4-FFF2-40B4-BE49-F238E27FC236}">
                <a16:creationId xmlns:a16="http://schemas.microsoft.com/office/drawing/2014/main" id="{2632D592-AEE9-4207-96A6-D7B5B7A04F78}"/>
              </a:ext>
            </a:extLst>
          </p:cNvPr>
          <p:cNvSpPr>
            <a:spLocks noChangeArrowheads="1"/>
          </p:cNvSpPr>
          <p:nvPr/>
        </p:nvSpPr>
        <p:spPr bwMode="auto">
          <a:xfrm>
            <a:off x="9602788" y="2210180"/>
            <a:ext cx="609600" cy="836613"/>
          </a:xfrm>
          <a:prstGeom prst="rect">
            <a:avLst/>
          </a:prstGeom>
          <a:solidFill>
            <a:srgbClr val="99FF66"/>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sz="1200" b="1">
                <a:latin typeface="Arial" panose="020B0604020202020204" pitchFamily="34" charset="0"/>
              </a:rPr>
              <a:t>good</a:t>
            </a:r>
          </a:p>
          <a:p>
            <a:pPr algn="ctr">
              <a:lnSpc>
                <a:spcPct val="95000"/>
              </a:lnSpc>
              <a:spcBef>
                <a:spcPct val="30000"/>
              </a:spcBef>
            </a:pPr>
            <a:r>
              <a:rPr lang="en-US" altLang="en-US" sz="1200" b="1">
                <a:latin typeface="Arial" panose="020B0604020202020204" pitchFamily="34" charset="0"/>
              </a:rPr>
              <a:t>tripwire</a:t>
            </a:r>
          </a:p>
        </p:txBody>
      </p:sp>
      <p:sp>
        <p:nvSpPr>
          <p:cNvPr id="35860" name="Rectangle 17">
            <a:extLst>
              <a:ext uri="{FF2B5EF4-FFF2-40B4-BE49-F238E27FC236}">
                <a16:creationId xmlns:a16="http://schemas.microsoft.com/office/drawing/2014/main" id="{2454F8F6-46C0-4BD8-A41F-1DB77B309C59}"/>
              </a:ext>
            </a:extLst>
          </p:cNvPr>
          <p:cNvSpPr>
            <a:spLocks noChangeArrowheads="1"/>
          </p:cNvSpPr>
          <p:nvPr/>
        </p:nvSpPr>
        <p:spPr bwMode="auto">
          <a:xfrm>
            <a:off x="9067800" y="3324605"/>
            <a:ext cx="1143000" cy="974725"/>
          </a:xfrm>
          <a:prstGeom prst="rect">
            <a:avLst/>
          </a:prstGeom>
          <a:solidFill>
            <a:srgbClr val="FF0043"/>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sz="1200" b="1" dirty="0">
                <a:solidFill>
                  <a:schemeClr val="tx2"/>
                </a:solidFill>
                <a:latin typeface="Arial" panose="020B0604020202020204" pitchFamily="34" charset="0"/>
              </a:rPr>
              <a:t>Trojan</a:t>
            </a:r>
          </a:p>
          <a:p>
            <a:pPr algn="ctr">
              <a:lnSpc>
                <a:spcPct val="95000"/>
              </a:lnSpc>
              <a:spcBef>
                <a:spcPct val="30000"/>
              </a:spcBef>
            </a:pPr>
            <a:r>
              <a:rPr lang="en-US" altLang="en-US" sz="1200" b="1" dirty="0">
                <a:solidFill>
                  <a:schemeClr val="tx2"/>
                </a:solidFill>
                <a:latin typeface="Arial" panose="020B0604020202020204" pitchFamily="34" charset="0"/>
              </a:rPr>
              <a:t>Kernel Module</a:t>
            </a:r>
            <a:endParaRPr lang="en-US" altLang="en-US" b="1" dirty="0">
              <a:solidFill>
                <a:schemeClr val="tx2"/>
              </a:solidFill>
              <a:latin typeface="Arial" panose="020B0604020202020204" pitchFamily="34" charset="0"/>
            </a:endParaRPr>
          </a:p>
        </p:txBody>
      </p:sp>
      <p:sp>
        <p:nvSpPr>
          <p:cNvPr id="35861" name="AutoShape 18">
            <a:extLst>
              <a:ext uri="{FF2B5EF4-FFF2-40B4-BE49-F238E27FC236}">
                <a16:creationId xmlns:a16="http://schemas.microsoft.com/office/drawing/2014/main" id="{635F980B-6753-465F-9C59-5039B5C06704}"/>
              </a:ext>
            </a:extLst>
          </p:cNvPr>
          <p:cNvSpPr>
            <a:spLocks noChangeArrowheads="1"/>
          </p:cNvSpPr>
          <p:nvPr/>
        </p:nvSpPr>
        <p:spPr bwMode="auto">
          <a:xfrm>
            <a:off x="1295400" y="2072068"/>
            <a:ext cx="2819400" cy="2505075"/>
          </a:xfrm>
          <a:prstGeom prst="roundRect">
            <a:avLst>
              <a:gd name="adj" fmla="val 16667"/>
            </a:avLst>
          </a:prstGeom>
          <a:solidFill>
            <a:schemeClr val="tx1"/>
          </a:solidFill>
          <a:ln w="38100">
            <a:solidFill>
              <a:schemeClr val="bg2"/>
            </a:solidFill>
            <a:round/>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38643" name="Text Box 19">
            <a:extLst>
              <a:ext uri="{FF2B5EF4-FFF2-40B4-BE49-F238E27FC236}">
                <a16:creationId xmlns:a16="http://schemas.microsoft.com/office/drawing/2014/main" id="{2799B8C4-31AA-41BD-963D-474C99224C7B}"/>
              </a:ext>
            </a:extLst>
          </p:cNvPr>
          <p:cNvSpPr txBox="1">
            <a:spLocks noChangeArrowheads="1"/>
          </p:cNvSpPr>
          <p:nvPr/>
        </p:nvSpPr>
        <p:spPr bwMode="auto">
          <a:xfrm>
            <a:off x="1482726" y="1514854"/>
            <a:ext cx="2568575" cy="323850"/>
          </a:xfrm>
          <a:prstGeom prst="rect">
            <a:avLst/>
          </a:prstGeom>
          <a:noFill/>
          <a:ln w="12700">
            <a:noFill/>
            <a:miter lim="800000"/>
            <a:headEnd type="none" w="sm" len="sm"/>
            <a:tailEnd type="none" w="sm" len="sm"/>
          </a:ln>
          <a:effectLst/>
        </p:spPr>
        <p:txBody>
          <a:bodyPr wrap="none">
            <a:spAutoFit/>
          </a:bodyPr>
          <a:lstStyle/>
          <a:p>
            <a:pPr algn="ctr" eaLnBrk="0" hangingPunct="0">
              <a:lnSpc>
                <a:spcPct val="95000"/>
              </a:lnSpc>
              <a:spcBef>
                <a:spcPct val="30000"/>
              </a:spcBef>
              <a:defRPr/>
            </a:pPr>
            <a:r>
              <a:rPr lang="en-US" sz="1600" b="1">
                <a:latin typeface="Arial" charset="0"/>
              </a:rPr>
              <a:t>Application-level Rootkit</a:t>
            </a:r>
            <a:endParaRPr lang="en-US" sz="1600" b="1">
              <a:effectLst>
                <a:outerShdw blurRad="38100" dist="38100" dir="2700000" algn="tl">
                  <a:srgbClr val="C0C0C0"/>
                </a:outerShdw>
              </a:effectLst>
              <a:latin typeface="Arial" charset="0"/>
            </a:endParaRPr>
          </a:p>
        </p:txBody>
      </p:sp>
      <p:sp>
        <p:nvSpPr>
          <p:cNvPr id="35863" name="Rectangle 20">
            <a:extLst>
              <a:ext uri="{FF2B5EF4-FFF2-40B4-BE49-F238E27FC236}">
                <a16:creationId xmlns:a16="http://schemas.microsoft.com/office/drawing/2014/main" id="{D240C27D-62F0-447D-8706-25ECEB2FBE1B}"/>
              </a:ext>
            </a:extLst>
          </p:cNvPr>
          <p:cNvSpPr>
            <a:spLocks noChangeArrowheads="1"/>
          </p:cNvSpPr>
          <p:nvPr/>
        </p:nvSpPr>
        <p:spPr bwMode="auto">
          <a:xfrm>
            <a:off x="1878013" y="3602417"/>
            <a:ext cx="1676400" cy="722312"/>
          </a:xfrm>
          <a:prstGeom prst="rect">
            <a:avLst/>
          </a:prstGeom>
          <a:solidFill>
            <a:srgbClr val="99FF66"/>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b="1">
                <a:latin typeface="Arial" panose="020B0604020202020204" pitchFamily="34" charset="0"/>
              </a:rPr>
              <a:t>Kernel</a:t>
            </a:r>
          </a:p>
        </p:txBody>
      </p:sp>
      <p:sp>
        <p:nvSpPr>
          <p:cNvPr id="35864" name="Rectangle 21">
            <a:extLst>
              <a:ext uri="{FF2B5EF4-FFF2-40B4-BE49-F238E27FC236}">
                <a16:creationId xmlns:a16="http://schemas.microsoft.com/office/drawing/2014/main" id="{371A318D-589F-4AAA-864B-E8444520519D}"/>
              </a:ext>
            </a:extLst>
          </p:cNvPr>
          <p:cNvSpPr>
            <a:spLocks noChangeArrowheads="1"/>
          </p:cNvSpPr>
          <p:nvPr/>
        </p:nvSpPr>
        <p:spPr bwMode="auto">
          <a:xfrm>
            <a:off x="2057400" y="2072067"/>
            <a:ext cx="1371600" cy="417512"/>
          </a:xfrm>
          <a:prstGeom prst="rect">
            <a:avLst/>
          </a:prstGeom>
          <a:solidFill>
            <a:srgbClr val="FF0043"/>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sz="1200" b="1">
                <a:solidFill>
                  <a:schemeClr val="tx2"/>
                </a:solidFill>
                <a:latin typeface="Arial" panose="020B0604020202020204" pitchFamily="34" charset="0"/>
              </a:rPr>
              <a:t>Evil Program</a:t>
            </a:r>
          </a:p>
        </p:txBody>
      </p:sp>
      <p:sp>
        <p:nvSpPr>
          <p:cNvPr id="35865" name="Rectangle 22">
            <a:extLst>
              <a:ext uri="{FF2B5EF4-FFF2-40B4-BE49-F238E27FC236}">
                <a16:creationId xmlns:a16="http://schemas.microsoft.com/office/drawing/2014/main" id="{A63A430C-5840-4CFE-8130-14462CBBC771}"/>
              </a:ext>
            </a:extLst>
          </p:cNvPr>
          <p:cNvSpPr>
            <a:spLocks noChangeArrowheads="1"/>
          </p:cNvSpPr>
          <p:nvPr/>
        </p:nvSpPr>
        <p:spPr bwMode="auto">
          <a:xfrm>
            <a:off x="1371600" y="2627692"/>
            <a:ext cx="609600" cy="836612"/>
          </a:xfrm>
          <a:prstGeom prst="rect">
            <a:avLst/>
          </a:prstGeom>
          <a:solidFill>
            <a:srgbClr val="99FF66"/>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sz="1200" b="1">
                <a:latin typeface="Arial" panose="020B0604020202020204" pitchFamily="34" charset="0"/>
              </a:rPr>
              <a:t>good</a:t>
            </a:r>
          </a:p>
          <a:p>
            <a:pPr algn="ctr">
              <a:lnSpc>
                <a:spcPct val="95000"/>
              </a:lnSpc>
              <a:spcBef>
                <a:spcPct val="30000"/>
              </a:spcBef>
            </a:pPr>
            <a:r>
              <a:rPr lang="en-US" altLang="en-US" sz="1200" b="1">
                <a:latin typeface="Arial" panose="020B0604020202020204" pitchFamily="34" charset="0"/>
              </a:rPr>
              <a:t>program</a:t>
            </a:r>
          </a:p>
        </p:txBody>
      </p:sp>
      <p:sp>
        <p:nvSpPr>
          <p:cNvPr id="35866" name="Rectangle 23">
            <a:extLst>
              <a:ext uri="{FF2B5EF4-FFF2-40B4-BE49-F238E27FC236}">
                <a16:creationId xmlns:a16="http://schemas.microsoft.com/office/drawing/2014/main" id="{96A46FCC-C744-4A02-9174-C6B5F8DFC6AC}"/>
              </a:ext>
            </a:extLst>
          </p:cNvPr>
          <p:cNvSpPr>
            <a:spLocks noChangeArrowheads="1"/>
          </p:cNvSpPr>
          <p:nvPr/>
        </p:nvSpPr>
        <p:spPr bwMode="auto">
          <a:xfrm>
            <a:off x="2057400" y="2627692"/>
            <a:ext cx="609600" cy="836612"/>
          </a:xfrm>
          <a:prstGeom prst="rect">
            <a:avLst/>
          </a:prstGeom>
          <a:solidFill>
            <a:srgbClr val="99FF66"/>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sz="1200" b="1">
                <a:latin typeface="Arial" panose="020B0604020202020204" pitchFamily="34" charset="0"/>
              </a:rPr>
              <a:t>good</a:t>
            </a:r>
          </a:p>
          <a:p>
            <a:pPr algn="ctr">
              <a:lnSpc>
                <a:spcPct val="95000"/>
              </a:lnSpc>
              <a:spcBef>
                <a:spcPct val="30000"/>
              </a:spcBef>
            </a:pPr>
            <a:r>
              <a:rPr lang="en-US" altLang="en-US" sz="1200" b="1">
                <a:latin typeface="Arial" panose="020B0604020202020204" pitchFamily="34" charset="0"/>
              </a:rPr>
              <a:t>program</a:t>
            </a:r>
          </a:p>
        </p:txBody>
      </p:sp>
      <p:sp>
        <p:nvSpPr>
          <p:cNvPr id="35867" name="Rectangle 24">
            <a:extLst>
              <a:ext uri="{FF2B5EF4-FFF2-40B4-BE49-F238E27FC236}">
                <a16:creationId xmlns:a16="http://schemas.microsoft.com/office/drawing/2014/main" id="{65DC4E81-BA78-4A9A-88B1-54353C90732E}"/>
              </a:ext>
            </a:extLst>
          </p:cNvPr>
          <p:cNvSpPr>
            <a:spLocks noChangeArrowheads="1"/>
          </p:cNvSpPr>
          <p:nvPr/>
        </p:nvSpPr>
        <p:spPr bwMode="auto">
          <a:xfrm>
            <a:off x="2743200" y="2627692"/>
            <a:ext cx="609600" cy="836612"/>
          </a:xfrm>
          <a:prstGeom prst="rect">
            <a:avLst/>
          </a:prstGeom>
          <a:solidFill>
            <a:srgbClr val="99FF66"/>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sz="1200" b="1">
                <a:latin typeface="Arial" panose="020B0604020202020204" pitchFamily="34" charset="0"/>
              </a:rPr>
              <a:t>good</a:t>
            </a:r>
          </a:p>
          <a:p>
            <a:pPr algn="ctr">
              <a:lnSpc>
                <a:spcPct val="95000"/>
              </a:lnSpc>
              <a:spcBef>
                <a:spcPct val="30000"/>
              </a:spcBef>
            </a:pPr>
            <a:r>
              <a:rPr lang="en-US" altLang="en-US" sz="1200" b="1">
                <a:latin typeface="Arial" panose="020B0604020202020204" pitchFamily="34" charset="0"/>
              </a:rPr>
              <a:t>program</a:t>
            </a:r>
          </a:p>
        </p:txBody>
      </p:sp>
      <p:sp>
        <p:nvSpPr>
          <p:cNvPr id="35868" name="Rectangle 25">
            <a:extLst>
              <a:ext uri="{FF2B5EF4-FFF2-40B4-BE49-F238E27FC236}">
                <a16:creationId xmlns:a16="http://schemas.microsoft.com/office/drawing/2014/main" id="{1C373C72-E32A-4131-A317-F35C2CB67786}"/>
              </a:ext>
            </a:extLst>
          </p:cNvPr>
          <p:cNvSpPr>
            <a:spLocks noChangeArrowheads="1"/>
          </p:cNvSpPr>
          <p:nvPr/>
        </p:nvSpPr>
        <p:spPr bwMode="auto">
          <a:xfrm>
            <a:off x="3429000" y="2627692"/>
            <a:ext cx="609600" cy="836612"/>
          </a:xfrm>
          <a:prstGeom prst="rect">
            <a:avLst/>
          </a:prstGeom>
          <a:solidFill>
            <a:srgbClr val="99FF66"/>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sz="1200" b="1">
                <a:latin typeface="Arial" panose="020B0604020202020204" pitchFamily="34" charset="0"/>
              </a:rPr>
              <a:t>good</a:t>
            </a:r>
          </a:p>
          <a:p>
            <a:pPr algn="ctr">
              <a:lnSpc>
                <a:spcPct val="95000"/>
              </a:lnSpc>
              <a:spcBef>
                <a:spcPct val="30000"/>
              </a:spcBef>
            </a:pPr>
            <a:r>
              <a:rPr lang="en-US" altLang="en-US" sz="1200" b="1">
                <a:latin typeface="Arial" panose="020B0604020202020204" pitchFamily="34" charset="0"/>
              </a:rPr>
              <a:t>program</a:t>
            </a:r>
          </a:p>
        </p:txBody>
      </p:sp>
      <p:sp>
        <p:nvSpPr>
          <p:cNvPr id="35869" name="Rectangle 26">
            <a:extLst>
              <a:ext uri="{FF2B5EF4-FFF2-40B4-BE49-F238E27FC236}">
                <a16:creationId xmlns:a16="http://schemas.microsoft.com/office/drawing/2014/main" id="{51552485-C279-4608-A108-B0F5835560AD}"/>
              </a:ext>
            </a:extLst>
          </p:cNvPr>
          <p:cNvSpPr>
            <a:spLocks noChangeArrowheads="1"/>
          </p:cNvSpPr>
          <p:nvPr/>
        </p:nvSpPr>
        <p:spPr bwMode="auto">
          <a:xfrm>
            <a:off x="7459663" y="4667629"/>
            <a:ext cx="2659062" cy="4445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Verdana" panose="020B0604030504040204" pitchFamily="34" charset="0"/>
              </a:rPr>
              <a:t>Shadow Walker, adore</a:t>
            </a:r>
          </a:p>
        </p:txBody>
      </p:sp>
      <p:sp>
        <p:nvSpPr>
          <p:cNvPr id="35870" name="Rectangle 27">
            <a:extLst>
              <a:ext uri="{FF2B5EF4-FFF2-40B4-BE49-F238E27FC236}">
                <a16:creationId xmlns:a16="http://schemas.microsoft.com/office/drawing/2014/main" id="{5AFD9A84-BE56-46D5-ACF4-FB03B40272E3}"/>
              </a:ext>
            </a:extLst>
          </p:cNvPr>
          <p:cNvSpPr>
            <a:spLocks noChangeArrowheads="1"/>
          </p:cNvSpPr>
          <p:nvPr/>
        </p:nvSpPr>
        <p:spPr bwMode="auto">
          <a:xfrm>
            <a:off x="1679575" y="4699379"/>
            <a:ext cx="2057400" cy="4445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Verdana" panose="020B0604030504040204" pitchFamily="34" charset="0"/>
              </a:rPr>
              <a:t>Hxdef, NTIllusion</a:t>
            </a:r>
          </a:p>
        </p:txBody>
      </p:sp>
      <p:sp>
        <p:nvSpPr>
          <p:cNvPr id="35871" name="Rectangle 28">
            <a:extLst>
              <a:ext uri="{FF2B5EF4-FFF2-40B4-BE49-F238E27FC236}">
                <a16:creationId xmlns:a16="http://schemas.microsoft.com/office/drawing/2014/main" id="{D06761CF-7AD4-4AF7-B67F-7EF612ED9E04}"/>
              </a:ext>
            </a:extLst>
          </p:cNvPr>
          <p:cNvSpPr>
            <a:spLocks noChangeArrowheads="1"/>
          </p:cNvSpPr>
          <p:nvPr/>
        </p:nvSpPr>
        <p:spPr bwMode="auto">
          <a:xfrm>
            <a:off x="4881564" y="4688267"/>
            <a:ext cx="1912937" cy="4445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Verdana" panose="020B0604030504040204" pitchFamily="34" charset="0"/>
              </a:rPr>
              <a:t>Lrk5, t0rn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a:extLst>
              <a:ext uri="{FF2B5EF4-FFF2-40B4-BE49-F238E27FC236}">
                <a16:creationId xmlns:a16="http://schemas.microsoft.com/office/drawing/2014/main" id="{3449B921-E606-42BC-B0F0-A157C6F42974}"/>
              </a:ext>
            </a:extLst>
          </p:cNvPr>
          <p:cNvSpPr>
            <a:spLocks noGrp="1" noChangeArrowheads="1"/>
          </p:cNvSpPr>
          <p:nvPr>
            <p:ph type="title"/>
          </p:nvPr>
        </p:nvSpPr>
        <p:spPr>
          <a:xfrm>
            <a:off x="372611" y="-155494"/>
            <a:ext cx="10515600" cy="1325563"/>
          </a:xfrm>
        </p:spPr>
        <p:txBody>
          <a:bodyPr/>
          <a:lstStyle/>
          <a:p>
            <a:pPr eaLnBrk="1" hangingPunct="1"/>
            <a:r>
              <a:rPr lang="en-US" altLang="en-US" dirty="0"/>
              <a:t>Rootkit Classification</a:t>
            </a:r>
          </a:p>
        </p:txBody>
      </p:sp>
      <p:sp>
        <p:nvSpPr>
          <p:cNvPr id="36870" name="AutoShape 3">
            <a:extLst>
              <a:ext uri="{FF2B5EF4-FFF2-40B4-BE49-F238E27FC236}">
                <a16:creationId xmlns:a16="http://schemas.microsoft.com/office/drawing/2014/main" id="{8E3103CF-9049-4DCC-8F3D-60523CFD0FDB}"/>
              </a:ext>
            </a:extLst>
          </p:cNvPr>
          <p:cNvSpPr>
            <a:spLocks noChangeArrowheads="1"/>
          </p:cNvSpPr>
          <p:nvPr/>
        </p:nvSpPr>
        <p:spPr bwMode="auto">
          <a:xfrm>
            <a:off x="2289175" y="2253538"/>
            <a:ext cx="2819400" cy="2505075"/>
          </a:xfrm>
          <a:prstGeom prst="roundRect">
            <a:avLst>
              <a:gd name="adj" fmla="val 16667"/>
            </a:avLst>
          </a:prstGeom>
          <a:solidFill>
            <a:schemeClr val="tx1"/>
          </a:solidFill>
          <a:ln w="38100">
            <a:solidFill>
              <a:schemeClr val="bg2"/>
            </a:solidFill>
            <a:round/>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39652" name="Text Box 4">
            <a:extLst>
              <a:ext uri="{FF2B5EF4-FFF2-40B4-BE49-F238E27FC236}">
                <a16:creationId xmlns:a16="http://schemas.microsoft.com/office/drawing/2014/main" id="{3D003670-39DB-43A2-94CB-7BD3701E8A21}"/>
              </a:ext>
            </a:extLst>
          </p:cNvPr>
          <p:cNvSpPr txBox="1">
            <a:spLocks noChangeArrowheads="1"/>
          </p:cNvSpPr>
          <p:nvPr/>
        </p:nvSpPr>
        <p:spPr bwMode="auto">
          <a:xfrm>
            <a:off x="2578100" y="1661399"/>
            <a:ext cx="2260600" cy="323850"/>
          </a:xfrm>
          <a:prstGeom prst="rect">
            <a:avLst/>
          </a:prstGeom>
          <a:noFill/>
          <a:ln w="12700">
            <a:noFill/>
            <a:miter lim="800000"/>
            <a:headEnd type="none" w="sm" len="sm"/>
            <a:tailEnd type="none" w="sm" len="sm"/>
          </a:ln>
          <a:effectLst/>
        </p:spPr>
        <p:txBody>
          <a:bodyPr wrap="none">
            <a:spAutoFit/>
          </a:bodyPr>
          <a:lstStyle/>
          <a:p>
            <a:pPr eaLnBrk="0" hangingPunct="0">
              <a:lnSpc>
                <a:spcPct val="95000"/>
              </a:lnSpc>
              <a:spcBef>
                <a:spcPct val="30000"/>
              </a:spcBef>
              <a:defRPr/>
            </a:pPr>
            <a:r>
              <a:rPr lang="en-US" sz="1600" b="1">
                <a:latin typeface="Arial" charset="0"/>
              </a:rPr>
              <a:t>Under-Kernel RootKit</a:t>
            </a:r>
            <a:endParaRPr lang="en-US" sz="1600" b="1">
              <a:effectLst>
                <a:outerShdw blurRad="38100" dist="38100" dir="2700000" algn="tl">
                  <a:srgbClr val="C0C0C0"/>
                </a:outerShdw>
              </a:effectLst>
              <a:latin typeface="Arial" charset="0"/>
            </a:endParaRPr>
          </a:p>
        </p:txBody>
      </p:sp>
      <p:sp>
        <p:nvSpPr>
          <p:cNvPr id="36872" name="Rectangle 5">
            <a:extLst>
              <a:ext uri="{FF2B5EF4-FFF2-40B4-BE49-F238E27FC236}">
                <a16:creationId xmlns:a16="http://schemas.microsoft.com/office/drawing/2014/main" id="{E7E4694B-D83C-4B41-ABD8-FFE1698E49B3}"/>
              </a:ext>
            </a:extLst>
          </p:cNvPr>
          <p:cNvSpPr>
            <a:spLocks noChangeArrowheads="1"/>
          </p:cNvSpPr>
          <p:nvPr/>
        </p:nvSpPr>
        <p:spPr bwMode="auto">
          <a:xfrm>
            <a:off x="2592388" y="3506075"/>
            <a:ext cx="2405062" cy="974725"/>
          </a:xfrm>
          <a:prstGeom prst="rect">
            <a:avLst/>
          </a:prstGeom>
          <a:solidFill>
            <a:srgbClr val="99FF66"/>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b="1">
                <a:latin typeface="Arial" panose="020B0604020202020204" pitchFamily="34" charset="0"/>
              </a:rPr>
              <a:t>Kernel</a:t>
            </a:r>
          </a:p>
        </p:txBody>
      </p:sp>
      <p:sp>
        <p:nvSpPr>
          <p:cNvPr id="36873" name="Rectangle 6">
            <a:extLst>
              <a:ext uri="{FF2B5EF4-FFF2-40B4-BE49-F238E27FC236}">
                <a16:creationId xmlns:a16="http://schemas.microsoft.com/office/drawing/2014/main" id="{C6A26C85-5358-4080-91D1-F4A368BB944C}"/>
              </a:ext>
            </a:extLst>
          </p:cNvPr>
          <p:cNvSpPr>
            <a:spLocks noChangeArrowheads="1"/>
          </p:cNvSpPr>
          <p:nvPr/>
        </p:nvSpPr>
        <p:spPr bwMode="auto">
          <a:xfrm>
            <a:off x="2517775" y="2391650"/>
            <a:ext cx="533400" cy="836613"/>
          </a:xfrm>
          <a:prstGeom prst="rect">
            <a:avLst/>
          </a:prstGeom>
          <a:solidFill>
            <a:srgbClr val="99FF66"/>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sz="1200" b="1">
                <a:latin typeface="Arial" panose="020B0604020202020204" pitchFamily="34" charset="0"/>
              </a:rPr>
              <a:t>good</a:t>
            </a:r>
          </a:p>
          <a:p>
            <a:pPr algn="ctr">
              <a:lnSpc>
                <a:spcPct val="95000"/>
              </a:lnSpc>
              <a:spcBef>
                <a:spcPct val="30000"/>
              </a:spcBef>
            </a:pPr>
            <a:r>
              <a:rPr lang="en-US" altLang="en-US" sz="1200" b="1">
                <a:latin typeface="Arial" panose="020B0604020202020204" pitchFamily="34" charset="0"/>
              </a:rPr>
              <a:t>login</a:t>
            </a:r>
          </a:p>
        </p:txBody>
      </p:sp>
      <p:sp>
        <p:nvSpPr>
          <p:cNvPr id="36874" name="Rectangle 7">
            <a:extLst>
              <a:ext uri="{FF2B5EF4-FFF2-40B4-BE49-F238E27FC236}">
                <a16:creationId xmlns:a16="http://schemas.microsoft.com/office/drawing/2014/main" id="{DEAEF15B-C202-41A6-A610-86DF95DD22A4}"/>
              </a:ext>
            </a:extLst>
          </p:cNvPr>
          <p:cNvSpPr>
            <a:spLocks noChangeArrowheads="1"/>
          </p:cNvSpPr>
          <p:nvPr/>
        </p:nvSpPr>
        <p:spPr bwMode="auto">
          <a:xfrm>
            <a:off x="3127375" y="2391650"/>
            <a:ext cx="533400" cy="836613"/>
          </a:xfrm>
          <a:prstGeom prst="rect">
            <a:avLst/>
          </a:prstGeom>
          <a:solidFill>
            <a:srgbClr val="99FF66"/>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sz="1200" b="1">
                <a:latin typeface="Arial" panose="020B0604020202020204" pitchFamily="34" charset="0"/>
              </a:rPr>
              <a:t>good</a:t>
            </a:r>
          </a:p>
          <a:p>
            <a:pPr algn="ctr">
              <a:lnSpc>
                <a:spcPct val="95000"/>
              </a:lnSpc>
              <a:spcBef>
                <a:spcPct val="30000"/>
              </a:spcBef>
            </a:pPr>
            <a:r>
              <a:rPr lang="en-US" altLang="en-US" sz="1200" b="1">
                <a:latin typeface="Arial" panose="020B0604020202020204" pitchFamily="34" charset="0"/>
              </a:rPr>
              <a:t>ps</a:t>
            </a:r>
          </a:p>
        </p:txBody>
      </p:sp>
      <p:sp>
        <p:nvSpPr>
          <p:cNvPr id="36875" name="Rectangle 8">
            <a:extLst>
              <a:ext uri="{FF2B5EF4-FFF2-40B4-BE49-F238E27FC236}">
                <a16:creationId xmlns:a16="http://schemas.microsoft.com/office/drawing/2014/main" id="{EE163E51-3280-4994-A05C-4723A9900C8E}"/>
              </a:ext>
            </a:extLst>
          </p:cNvPr>
          <p:cNvSpPr>
            <a:spLocks noChangeArrowheads="1"/>
          </p:cNvSpPr>
          <p:nvPr/>
        </p:nvSpPr>
        <p:spPr bwMode="auto">
          <a:xfrm>
            <a:off x="3736975" y="2391650"/>
            <a:ext cx="609600" cy="836613"/>
          </a:xfrm>
          <a:prstGeom prst="rect">
            <a:avLst/>
          </a:prstGeom>
          <a:solidFill>
            <a:srgbClr val="99FF66"/>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sz="1200" b="1">
                <a:latin typeface="Arial" panose="020B0604020202020204" pitchFamily="34" charset="0"/>
              </a:rPr>
              <a:t>good</a:t>
            </a:r>
          </a:p>
          <a:p>
            <a:pPr algn="ctr">
              <a:lnSpc>
                <a:spcPct val="95000"/>
              </a:lnSpc>
              <a:spcBef>
                <a:spcPct val="30000"/>
              </a:spcBef>
            </a:pPr>
            <a:r>
              <a:rPr lang="en-US" altLang="en-US" sz="1200" b="1">
                <a:latin typeface="Arial" panose="020B0604020202020204" pitchFamily="34" charset="0"/>
              </a:rPr>
              <a:t>ifconfig</a:t>
            </a:r>
          </a:p>
        </p:txBody>
      </p:sp>
      <p:sp>
        <p:nvSpPr>
          <p:cNvPr id="36876" name="Rectangle 9">
            <a:extLst>
              <a:ext uri="{FF2B5EF4-FFF2-40B4-BE49-F238E27FC236}">
                <a16:creationId xmlns:a16="http://schemas.microsoft.com/office/drawing/2014/main" id="{678C27DB-CB44-4F56-9CC0-6B925A93A3F2}"/>
              </a:ext>
            </a:extLst>
          </p:cNvPr>
          <p:cNvSpPr>
            <a:spLocks noChangeArrowheads="1"/>
          </p:cNvSpPr>
          <p:nvPr/>
        </p:nvSpPr>
        <p:spPr bwMode="auto">
          <a:xfrm>
            <a:off x="4424363" y="2391650"/>
            <a:ext cx="609600" cy="836613"/>
          </a:xfrm>
          <a:prstGeom prst="rect">
            <a:avLst/>
          </a:prstGeom>
          <a:solidFill>
            <a:srgbClr val="99FF66"/>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sz="1200" b="1">
                <a:latin typeface="Arial" panose="020B0604020202020204" pitchFamily="34" charset="0"/>
              </a:rPr>
              <a:t>good</a:t>
            </a:r>
          </a:p>
          <a:p>
            <a:pPr algn="ctr">
              <a:lnSpc>
                <a:spcPct val="95000"/>
              </a:lnSpc>
              <a:spcBef>
                <a:spcPct val="30000"/>
              </a:spcBef>
            </a:pPr>
            <a:r>
              <a:rPr lang="en-US" altLang="en-US" sz="1200" b="1">
                <a:latin typeface="Arial" panose="020B0604020202020204" pitchFamily="34" charset="0"/>
              </a:rPr>
              <a:t>tripwire</a:t>
            </a:r>
          </a:p>
        </p:txBody>
      </p:sp>
      <p:sp>
        <p:nvSpPr>
          <p:cNvPr id="36877" name="Rectangle 10">
            <a:extLst>
              <a:ext uri="{FF2B5EF4-FFF2-40B4-BE49-F238E27FC236}">
                <a16:creationId xmlns:a16="http://schemas.microsoft.com/office/drawing/2014/main" id="{C95179C2-D741-4DA3-A3AA-B9C641B900F8}"/>
              </a:ext>
            </a:extLst>
          </p:cNvPr>
          <p:cNvSpPr>
            <a:spLocks noChangeArrowheads="1"/>
          </p:cNvSpPr>
          <p:nvPr/>
        </p:nvSpPr>
        <p:spPr bwMode="auto">
          <a:xfrm>
            <a:off x="2444750" y="4696700"/>
            <a:ext cx="2598738" cy="417513"/>
          </a:xfrm>
          <a:prstGeom prst="rect">
            <a:avLst/>
          </a:prstGeom>
          <a:solidFill>
            <a:srgbClr val="FF0043"/>
          </a:solidFill>
          <a:ln w="12700">
            <a:solidFill>
              <a:schemeClr val="bg2"/>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5000"/>
              </a:lnSpc>
              <a:spcBef>
                <a:spcPct val="30000"/>
              </a:spcBef>
            </a:pPr>
            <a:r>
              <a:rPr lang="en-US" altLang="en-US" sz="1200" b="1">
                <a:solidFill>
                  <a:schemeClr val="tx2"/>
                </a:solidFill>
                <a:latin typeface="Arial" panose="020B0604020202020204" pitchFamily="34" charset="0"/>
              </a:rPr>
              <a:t>Evil VMM</a:t>
            </a:r>
          </a:p>
        </p:txBody>
      </p:sp>
      <p:sp>
        <p:nvSpPr>
          <p:cNvPr id="36878" name="Rectangle 11">
            <a:extLst>
              <a:ext uri="{FF2B5EF4-FFF2-40B4-BE49-F238E27FC236}">
                <a16:creationId xmlns:a16="http://schemas.microsoft.com/office/drawing/2014/main" id="{CE00A4C5-147C-4CA4-BFC9-4617113262BE}"/>
              </a:ext>
            </a:extLst>
          </p:cNvPr>
          <p:cNvSpPr>
            <a:spLocks noChangeArrowheads="1"/>
          </p:cNvSpPr>
          <p:nvPr/>
        </p:nvSpPr>
        <p:spPr bwMode="auto">
          <a:xfrm>
            <a:off x="6011863" y="2725024"/>
            <a:ext cx="2513012" cy="4445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Verdana" panose="020B0604030504040204" pitchFamily="34" charset="0"/>
              </a:rPr>
              <a:t>SubVirt, ``Blue Pill’’</a:t>
            </a:r>
          </a:p>
        </p:txBody>
      </p:sp>
      <p:sp>
        <p:nvSpPr>
          <p:cNvPr id="36879" name="TextBox 14">
            <a:extLst>
              <a:ext uri="{FF2B5EF4-FFF2-40B4-BE49-F238E27FC236}">
                <a16:creationId xmlns:a16="http://schemas.microsoft.com/office/drawing/2014/main" id="{1934B27D-DDFD-4811-89E7-8E51FCA69E97}"/>
              </a:ext>
            </a:extLst>
          </p:cNvPr>
          <p:cNvSpPr txBox="1">
            <a:spLocks noChangeArrowheads="1"/>
          </p:cNvSpPr>
          <p:nvPr/>
        </p:nvSpPr>
        <p:spPr bwMode="auto">
          <a:xfrm>
            <a:off x="5898859" y="3772250"/>
            <a:ext cx="333742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800" dirty="0"/>
              <a:t>Hypervisor</a:t>
            </a:r>
          </a:p>
          <a:p>
            <a:pPr eaLnBrk="1" hangingPunct="1"/>
            <a:r>
              <a:rPr lang="en-US" altLang="en-US" sz="2800" dirty="0"/>
              <a:t>Hardware/firmware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924232" y="469137"/>
            <a:ext cx="10486858" cy="1064696"/>
          </a:xfrm>
        </p:spPr>
        <p:txBody>
          <a:bodyPr>
            <a:normAutofit/>
          </a:bodyPr>
          <a:lstStyle/>
          <a:p>
            <a:r>
              <a:rPr lang="en-US" sz="4800" b="1" dirty="0">
                <a:solidFill>
                  <a:srgbClr val="002060"/>
                </a:solidFill>
                <a:latin typeface="Aharoni" panose="02010803020104030203" pitchFamily="2" charset="-79"/>
                <a:cs typeface="Aharoni" panose="02010803020104030203" pitchFamily="2" charset="-79"/>
              </a:rPr>
              <a:t>Unit </a:t>
            </a:r>
            <a:r>
              <a:rPr lang="en-US" sz="4800" dirty="0">
                <a:latin typeface="+mn-lt"/>
                <a:cs typeface="Aharoni" panose="02010803020104030203" pitchFamily="2" charset="-79"/>
              </a:rPr>
              <a:t>5</a:t>
            </a:r>
            <a:r>
              <a:rPr lang="en-US" sz="4800" b="1" dirty="0">
                <a:solidFill>
                  <a:srgbClr val="002060"/>
                </a:solidFill>
                <a:latin typeface="Aharoni" panose="02010803020104030203" pitchFamily="2" charset="-79"/>
                <a:cs typeface="Aharoni" panose="02010803020104030203" pitchFamily="2" charset="-79"/>
              </a:rPr>
              <a:t> – System Security (IV)</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4852" y="1702181"/>
            <a:ext cx="3661831" cy="3453637"/>
          </a:xfrm>
          <a:prstGeom prst="rect">
            <a:avLst/>
          </a:prstGeom>
        </p:spPr>
      </p:pic>
      <p:sp>
        <p:nvSpPr>
          <p:cNvPr id="7" name="Content Placeholder 4">
            <a:extLst>
              <a:ext uri="{FF2B5EF4-FFF2-40B4-BE49-F238E27FC236}">
                <a16:creationId xmlns:a16="http://schemas.microsoft.com/office/drawing/2014/main" id="{9033DC5E-112F-4E31-BEC8-F07E06D15EAD}"/>
              </a:ext>
            </a:extLst>
          </p:cNvPr>
          <p:cNvSpPr>
            <a:spLocks noGrp="1"/>
          </p:cNvSpPr>
          <p:nvPr>
            <p:ph idx="1"/>
          </p:nvPr>
        </p:nvSpPr>
        <p:spPr>
          <a:xfrm>
            <a:off x="5128179" y="1616030"/>
            <a:ext cx="6468969" cy="3453637"/>
          </a:xfrm>
        </p:spPr>
        <p:txBody>
          <a:bodyPr anchor="ctr">
            <a:normAutofit/>
          </a:bodyPr>
          <a:lstStyle/>
          <a:p>
            <a:pPr marL="457200" indent="-457200">
              <a:lnSpc>
                <a:spcPct val="100000"/>
              </a:lnSpc>
              <a:buFont typeface="+mj-lt"/>
              <a:buAutoNum type="alphaUcPeriod"/>
            </a:pPr>
            <a:r>
              <a:rPr lang="en-US" sz="3200" dirty="0"/>
              <a:t>Malwares</a:t>
            </a:r>
          </a:p>
          <a:p>
            <a:pPr marL="457200" indent="-457200">
              <a:lnSpc>
                <a:spcPct val="100000"/>
              </a:lnSpc>
              <a:buFont typeface="+mj-lt"/>
              <a:buAutoNum type="alphaUcPeriod"/>
            </a:pPr>
            <a:r>
              <a:rPr lang="en-US" sz="3200" dirty="0"/>
              <a:t>Worms</a:t>
            </a:r>
          </a:p>
        </p:txBody>
      </p:sp>
    </p:spTree>
    <p:extLst>
      <p:ext uri="{BB962C8B-B14F-4D97-AF65-F5344CB8AC3E}">
        <p14:creationId xmlns:p14="http://schemas.microsoft.com/office/powerpoint/2010/main" val="1028661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3789621F-3C7C-4BCE-8F52-A31BF2C67FE2}"/>
              </a:ext>
            </a:extLst>
          </p:cNvPr>
          <p:cNvSpPr>
            <a:spLocks noGrp="1"/>
          </p:cNvSpPr>
          <p:nvPr>
            <p:ph type="title"/>
          </p:nvPr>
        </p:nvSpPr>
        <p:spPr/>
        <p:txBody>
          <a:bodyPr/>
          <a:lstStyle/>
          <a:p>
            <a:r>
              <a:rPr lang="en-US" altLang="en-US" dirty="0"/>
              <a:t>Spyware</a:t>
            </a:r>
          </a:p>
        </p:txBody>
      </p:sp>
      <p:sp>
        <p:nvSpPr>
          <p:cNvPr id="37891" name="Content Placeholder 2">
            <a:extLst>
              <a:ext uri="{FF2B5EF4-FFF2-40B4-BE49-F238E27FC236}">
                <a16:creationId xmlns:a16="http://schemas.microsoft.com/office/drawing/2014/main" id="{5406289E-4441-4FFC-8422-C793A618CE02}"/>
              </a:ext>
            </a:extLst>
          </p:cNvPr>
          <p:cNvSpPr>
            <a:spLocks noGrp="1"/>
          </p:cNvSpPr>
          <p:nvPr>
            <p:ph idx="1"/>
          </p:nvPr>
        </p:nvSpPr>
        <p:spPr>
          <a:xfrm>
            <a:off x="838200" y="1662346"/>
            <a:ext cx="10515600" cy="3625606"/>
          </a:xfrm>
        </p:spPr>
        <p:txBody>
          <a:bodyPr/>
          <a:lstStyle/>
          <a:p>
            <a:pPr>
              <a:lnSpc>
                <a:spcPct val="100000"/>
              </a:lnSpc>
            </a:pPr>
            <a:r>
              <a:rPr lang="en-US" altLang="en-US" dirty="0"/>
              <a:t>Malware that collects little bits of information at a time about users without their knowledge</a:t>
            </a:r>
          </a:p>
          <a:p>
            <a:pPr lvl="1">
              <a:lnSpc>
                <a:spcPct val="100000"/>
              </a:lnSpc>
            </a:pPr>
            <a:r>
              <a:rPr lang="en-US" altLang="en-US" dirty="0"/>
              <a:t>Keyloggers: </a:t>
            </a:r>
          </a:p>
          <a:p>
            <a:pPr lvl="1">
              <a:lnSpc>
                <a:spcPct val="100000"/>
              </a:lnSpc>
            </a:pPr>
            <a:r>
              <a:rPr lang="en-US" altLang="en-US" dirty="0"/>
              <a:t>May also tracking browsing habit</a:t>
            </a:r>
          </a:p>
          <a:p>
            <a:pPr lvl="1">
              <a:lnSpc>
                <a:spcPct val="100000"/>
              </a:lnSpc>
            </a:pPr>
            <a:r>
              <a:rPr lang="en-US" altLang="en-US" dirty="0"/>
              <a:t>May also re-direct browsing and display ads</a:t>
            </a:r>
          </a:p>
          <a:p>
            <a:pPr>
              <a:lnSpc>
                <a:spcPct val="100000"/>
              </a:lnSpc>
            </a:pPr>
            <a:r>
              <a:rPr lang="en-US" altLang="en-US" dirty="0"/>
              <a:t>Typically, do not self-propagate</a:t>
            </a:r>
          </a:p>
        </p:txBody>
      </p:sp>
      <p:sp>
        <p:nvSpPr>
          <p:cNvPr id="4" name="Date Placeholder 3">
            <a:extLst>
              <a:ext uri="{FF2B5EF4-FFF2-40B4-BE49-F238E27FC236}">
                <a16:creationId xmlns:a16="http://schemas.microsoft.com/office/drawing/2014/main" id="{2FEF7347-5063-49D0-8634-3310365CD591}"/>
              </a:ext>
            </a:extLst>
          </p:cNvPr>
          <p:cNvSpPr>
            <a:spLocks noGrp="1"/>
          </p:cNvSpPr>
          <p:nvPr>
            <p:ph type="dt" sz="quarter" idx="10"/>
          </p:nvPr>
        </p:nvSpPr>
        <p:spPr bwMode="auto">
          <a:xfrm>
            <a:off x="457200" y="6400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50000"/>
              </a:spcBef>
              <a:spcAft>
                <a:spcPct val="0"/>
              </a:spcAft>
              <a:defRPr sz="1400" kern="1200" smtClean="0">
                <a:solidFill>
                  <a:srgbClr val="254C9C"/>
                </a:solidFill>
                <a:latin typeface="+mn-lt"/>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r>
              <a:rPr lang="en-US"/>
              <a:t>CS426</a:t>
            </a:r>
            <a:endParaRPr lang="en-US">
              <a:solidFill>
                <a:schemeClr val="tx1"/>
              </a:solidFill>
            </a:endParaRPr>
          </a:p>
        </p:txBody>
      </p:sp>
      <p:sp>
        <p:nvSpPr>
          <p:cNvPr id="5" name="Footer Placeholder 4">
            <a:extLst>
              <a:ext uri="{FF2B5EF4-FFF2-40B4-BE49-F238E27FC236}">
                <a16:creationId xmlns:a16="http://schemas.microsoft.com/office/drawing/2014/main" id="{23E4AFA3-4CB6-4542-997E-48AB62D9F18C}"/>
              </a:ext>
            </a:extLst>
          </p:cNvPr>
          <p:cNvSpPr>
            <a:spLocks noGrp="1"/>
          </p:cNvSpPr>
          <p:nvPr>
            <p:ph type="ftr" sz="quarter" idx="11"/>
          </p:nvPr>
        </p:nvSpPr>
        <p:spPr bwMode="auto">
          <a:xfrm>
            <a:off x="3124200" y="64008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ctr" rtl="0" fontAlgn="base">
              <a:spcBef>
                <a:spcPct val="50000"/>
              </a:spcBef>
              <a:spcAft>
                <a:spcPct val="0"/>
              </a:spcAft>
              <a:defRPr sz="1400" kern="1200" smtClean="0">
                <a:solidFill>
                  <a:srgbClr val="254C9C"/>
                </a:solidFill>
                <a:latin typeface="+mn-lt"/>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r>
              <a:rPr lang="en-US"/>
              <a:t>Fall 2010/Lecture 15</a:t>
            </a:r>
            <a:endParaRPr lang="en-US">
              <a:solidFill>
                <a:schemeClr val="tx1"/>
              </a:solidFill>
            </a:endParaRPr>
          </a:p>
        </p:txBody>
      </p:sp>
      <p:sp>
        <p:nvSpPr>
          <p:cNvPr id="6" name="Slide Number Placeholder 5">
            <a:extLst>
              <a:ext uri="{FF2B5EF4-FFF2-40B4-BE49-F238E27FC236}">
                <a16:creationId xmlns:a16="http://schemas.microsoft.com/office/drawing/2014/main" id="{FE9E02D3-F9FC-4EA5-8B82-22AE6A9BA4DA}"/>
              </a:ext>
            </a:extLst>
          </p:cNvPr>
          <p:cNvSpPr>
            <a:spLocks noGrp="1"/>
          </p:cNvSpPr>
          <p:nvPr>
            <p:ph type="sldNum" sz="quarter" idx="12"/>
          </p:nvPr>
        </p:nvSpPr>
        <p:spPr bwMode="auto">
          <a:xfrm>
            <a:off x="6858000" y="6400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r" rtl="0" fontAlgn="base">
              <a:spcBef>
                <a:spcPct val="50000"/>
              </a:spcBef>
              <a:spcAft>
                <a:spcPct val="0"/>
              </a:spcAft>
              <a:defRPr sz="1400" kern="1200">
                <a:solidFill>
                  <a:srgbClr val="254C9C"/>
                </a:solidFill>
                <a:latin typeface="Arial" panose="020B060402020202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eaLnBrk="1" hangingPunct="1"/>
            <a:fld id="{37EA0FC8-B15D-4A45-A4B6-F843A1EBF1B4}" type="slidenum">
              <a:rPr lang="en-US" altLang="en-US" smtClean="0"/>
              <a:pPr eaLnBrk="1" hangingPunct="1"/>
              <a:t>20</a:t>
            </a:fld>
            <a:endParaRPr lang="en-US" altLang="en-US" sz="1400">
              <a:latin typeface="Arial" panose="020B0604020202020204" pitchFamily="34" charset="0"/>
            </a:endParaRPr>
          </a:p>
        </p:txBody>
      </p:sp>
      <p:pic>
        <p:nvPicPr>
          <p:cNvPr id="6146" name="Picture 2" descr="How to Spy on Your Competitors on Facebook [+ Beat Them!] | Dark art  drawings, Creature artwork, Apocalypse tattoo">
            <a:extLst>
              <a:ext uri="{FF2B5EF4-FFF2-40B4-BE49-F238E27FC236}">
                <a16:creationId xmlns:a16="http://schemas.microsoft.com/office/drawing/2014/main" id="{304CC85B-8F35-4F54-A5CE-64C87071548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981114" y="2450171"/>
            <a:ext cx="2421619" cy="31359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uscou por Crepúsculo, clicou em links falsos | Tecnoblog">
            <a:extLst>
              <a:ext uri="{FF2B5EF4-FFF2-40B4-BE49-F238E27FC236}">
                <a16:creationId xmlns:a16="http://schemas.microsoft.com/office/drawing/2014/main" id="{14D7B377-F509-43E6-A812-B11F521CFFE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20683" y="302156"/>
            <a:ext cx="3679767" cy="2759825"/>
          </a:xfrm>
          <a:prstGeom prst="rect">
            <a:avLst/>
          </a:prstGeom>
          <a:noFill/>
          <a:extLst>
            <a:ext uri="{909E8E84-426E-40DD-AFC4-6F175D3DCCD1}">
              <a14:hiddenFill xmlns:a14="http://schemas.microsoft.com/office/drawing/2010/main">
                <a:solidFill>
                  <a:srgbClr val="FFFFFF"/>
                </a:solidFill>
              </a14:hiddenFill>
            </a:ext>
          </a:extLst>
        </p:spPr>
      </p:pic>
      <p:sp>
        <p:nvSpPr>
          <p:cNvPr id="38914" name="Title 1">
            <a:extLst>
              <a:ext uri="{FF2B5EF4-FFF2-40B4-BE49-F238E27FC236}">
                <a16:creationId xmlns:a16="http://schemas.microsoft.com/office/drawing/2014/main" id="{0C9935E2-84AE-4961-B02F-491034C51D9B}"/>
              </a:ext>
            </a:extLst>
          </p:cNvPr>
          <p:cNvSpPr>
            <a:spLocks noGrp="1"/>
          </p:cNvSpPr>
          <p:nvPr>
            <p:ph type="title"/>
          </p:nvPr>
        </p:nvSpPr>
        <p:spPr>
          <a:xfrm>
            <a:off x="330666" y="63121"/>
            <a:ext cx="10515600" cy="1325563"/>
          </a:xfrm>
        </p:spPr>
        <p:txBody>
          <a:bodyPr/>
          <a:lstStyle/>
          <a:p>
            <a:r>
              <a:rPr lang="en-US" altLang="en-US" dirty="0"/>
              <a:t>Scareware</a:t>
            </a:r>
          </a:p>
        </p:txBody>
      </p:sp>
      <p:sp>
        <p:nvSpPr>
          <p:cNvPr id="38915" name="Content Placeholder 2">
            <a:extLst>
              <a:ext uri="{FF2B5EF4-FFF2-40B4-BE49-F238E27FC236}">
                <a16:creationId xmlns:a16="http://schemas.microsoft.com/office/drawing/2014/main" id="{32B21A8E-8895-4936-A01D-EBD907C6ECD1}"/>
              </a:ext>
            </a:extLst>
          </p:cNvPr>
          <p:cNvSpPr>
            <a:spLocks noGrp="1"/>
          </p:cNvSpPr>
          <p:nvPr>
            <p:ph idx="1"/>
          </p:nvPr>
        </p:nvSpPr>
        <p:spPr>
          <a:xfrm>
            <a:off x="685102" y="1388684"/>
            <a:ext cx="4637714" cy="4387136"/>
          </a:xfrm>
        </p:spPr>
        <p:txBody>
          <a:bodyPr>
            <a:normAutofit/>
          </a:bodyPr>
          <a:lstStyle/>
          <a:p>
            <a:pPr algn="just"/>
            <a:r>
              <a:rPr lang="en-US" altLang="en-US" sz="3000" b="1" dirty="0"/>
              <a:t>Software with malicious payloads, or of limited or no benefit</a:t>
            </a:r>
          </a:p>
          <a:p>
            <a:pPr algn="just"/>
            <a:r>
              <a:rPr lang="en-US" altLang="en-US" sz="3000" dirty="0"/>
              <a:t>Sold by social engineering to cause shock, anxiety, or the perception of a threat</a:t>
            </a:r>
          </a:p>
        </p:txBody>
      </p:sp>
      <p:pic>
        <p:nvPicPr>
          <p:cNvPr id="5124" name="Picture 4" descr="Turning scareware devious distribution tactics into practical protection  mechanisms – Naked Security">
            <a:extLst>
              <a:ext uri="{FF2B5EF4-FFF2-40B4-BE49-F238E27FC236}">
                <a16:creationId xmlns:a16="http://schemas.microsoft.com/office/drawing/2014/main" id="{BD885033-F1D2-4E0D-A492-9EE68452F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800436"/>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5BDE4E81-1C88-4EED-8A6F-C8F3F7A69F61}"/>
              </a:ext>
            </a:extLst>
          </p:cNvPr>
          <p:cNvSpPr>
            <a:spLocks noGrp="1"/>
          </p:cNvSpPr>
          <p:nvPr>
            <p:ph type="title"/>
          </p:nvPr>
        </p:nvSpPr>
        <p:spPr>
          <a:xfrm>
            <a:off x="393584" y="130233"/>
            <a:ext cx="10515600" cy="1325563"/>
          </a:xfrm>
        </p:spPr>
        <p:txBody>
          <a:bodyPr/>
          <a:lstStyle/>
          <a:p>
            <a:r>
              <a:rPr lang="en-US" altLang="en-US" dirty="0"/>
              <a:t>Ransomware</a:t>
            </a:r>
          </a:p>
        </p:txBody>
      </p:sp>
      <p:sp>
        <p:nvSpPr>
          <p:cNvPr id="40963" name="Content Placeholder 2">
            <a:extLst>
              <a:ext uri="{FF2B5EF4-FFF2-40B4-BE49-F238E27FC236}">
                <a16:creationId xmlns:a16="http://schemas.microsoft.com/office/drawing/2014/main" id="{DBEA8896-C936-4D6D-B863-7DF815DDFB52}"/>
              </a:ext>
            </a:extLst>
          </p:cNvPr>
          <p:cNvSpPr>
            <a:spLocks noGrp="1"/>
          </p:cNvSpPr>
          <p:nvPr>
            <p:ph idx="1"/>
          </p:nvPr>
        </p:nvSpPr>
        <p:spPr>
          <a:xfrm>
            <a:off x="838200" y="1461009"/>
            <a:ext cx="10515600" cy="4251893"/>
          </a:xfrm>
        </p:spPr>
        <p:txBody>
          <a:bodyPr>
            <a:normAutofit fontScale="92500" lnSpcReduction="20000"/>
          </a:bodyPr>
          <a:lstStyle/>
          <a:p>
            <a:pPr>
              <a:lnSpc>
                <a:spcPct val="120000"/>
              </a:lnSpc>
            </a:pPr>
            <a:r>
              <a:rPr lang="en-US" altLang="en-US" sz="3200" dirty="0"/>
              <a:t>Holds a computer system, or the data it contains, hostage against its user by demanding a ransom.</a:t>
            </a:r>
          </a:p>
          <a:p>
            <a:pPr lvl="1">
              <a:lnSpc>
                <a:spcPct val="120000"/>
              </a:lnSpc>
            </a:pPr>
            <a:r>
              <a:rPr lang="en-US" altLang="en-US" sz="2800" dirty="0"/>
              <a:t>Disable an essential system service or lock the display at system startup</a:t>
            </a:r>
          </a:p>
          <a:p>
            <a:pPr lvl="1">
              <a:lnSpc>
                <a:spcPct val="120000"/>
              </a:lnSpc>
            </a:pPr>
            <a:r>
              <a:rPr lang="en-US" altLang="en-US" sz="2800" dirty="0"/>
              <a:t>Encrypt some of the user's personal files, originally referred to as </a:t>
            </a:r>
            <a:r>
              <a:rPr lang="en-US" altLang="en-US" sz="2800" b="1" dirty="0" err="1"/>
              <a:t>cryptoviruses</a:t>
            </a:r>
            <a:r>
              <a:rPr lang="en-US" altLang="en-US" sz="2800" dirty="0"/>
              <a:t>, </a:t>
            </a:r>
            <a:r>
              <a:rPr lang="en-US" altLang="en-US" sz="2800" b="1" dirty="0" err="1"/>
              <a:t>cryptotrojans</a:t>
            </a:r>
            <a:r>
              <a:rPr lang="en-US" altLang="en-US" sz="2800" dirty="0"/>
              <a:t> or </a:t>
            </a:r>
            <a:r>
              <a:rPr lang="en-US" altLang="en-US" sz="2800" b="1" dirty="0" err="1"/>
              <a:t>cryptoworms</a:t>
            </a:r>
            <a:endParaRPr lang="en-US" altLang="en-US" sz="2800" b="1" dirty="0"/>
          </a:p>
          <a:p>
            <a:pPr>
              <a:lnSpc>
                <a:spcPct val="120000"/>
              </a:lnSpc>
            </a:pPr>
            <a:r>
              <a:rPr lang="en-US" altLang="en-US" sz="3200" dirty="0"/>
              <a:t>Victim user has to </a:t>
            </a:r>
          </a:p>
          <a:p>
            <a:pPr lvl="1">
              <a:lnSpc>
                <a:spcPct val="120000"/>
              </a:lnSpc>
            </a:pPr>
            <a:r>
              <a:rPr lang="en-US" altLang="en-US" sz="2800" dirty="0"/>
              <a:t>enter a code obtainable only after wiring payment to the attacker or sending an SMS message</a:t>
            </a:r>
          </a:p>
          <a:p>
            <a:pPr lvl="1">
              <a:lnSpc>
                <a:spcPct val="120000"/>
              </a:lnSpc>
            </a:pPr>
            <a:r>
              <a:rPr lang="en-US" altLang="en-US" sz="2800" dirty="0"/>
              <a:t>buy a decryption or removal tool</a:t>
            </a:r>
            <a:endParaRPr lang="en-US" altLang="en-US" sz="2800"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11A761-30CA-4434-81C1-7FFFDB063A08}"/>
              </a:ext>
            </a:extLst>
          </p:cNvPr>
          <p:cNvSpPr>
            <a:spLocks noGrp="1"/>
          </p:cNvSpPr>
          <p:nvPr>
            <p:ph type="title"/>
          </p:nvPr>
        </p:nvSpPr>
        <p:spPr>
          <a:xfrm>
            <a:off x="218768" y="2332037"/>
            <a:ext cx="3707990" cy="1325563"/>
          </a:xfrm>
        </p:spPr>
        <p:txBody>
          <a:bodyPr/>
          <a:lstStyle/>
          <a:p>
            <a:r>
              <a:rPr lang="en-US" dirty="0"/>
              <a:t>WANNACRY RANSOMWARE</a:t>
            </a:r>
          </a:p>
        </p:txBody>
      </p:sp>
      <p:pic>
        <p:nvPicPr>
          <p:cNvPr id="2050" name="Picture 2" descr="Cyberattack ransomware explained - Newspaper - DAWN.COM">
            <a:extLst>
              <a:ext uri="{FF2B5EF4-FFF2-40B4-BE49-F238E27FC236}">
                <a16:creationId xmlns:a16="http://schemas.microsoft.com/office/drawing/2014/main" id="{C04A5CB6-6907-4B05-AF26-B62D7CE02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006" y="443904"/>
            <a:ext cx="7114867" cy="5143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970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D6BF71FC-D8AC-4B4C-903F-44F2D1F5D21A}"/>
              </a:ext>
            </a:extLst>
          </p:cNvPr>
          <p:cNvPicPr>
            <a:picLocks noChangeAspect="1"/>
          </p:cNvPicPr>
          <p:nvPr/>
        </p:nvPicPr>
        <p:blipFill>
          <a:blip r:embed="rId2"/>
          <a:stretch>
            <a:fillRect/>
          </a:stretch>
        </p:blipFill>
        <p:spPr>
          <a:xfrm>
            <a:off x="0" y="0"/>
            <a:ext cx="12192000" cy="6828450"/>
          </a:xfrm>
          <a:prstGeom prst="rect">
            <a:avLst/>
          </a:prstGeom>
        </p:spPr>
      </p:pic>
      <p:sp>
        <p:nvSpPr>
          <p:cNvPr id="8" name="CaixaDeTexto 7">
            <a:extLst>
              <a:ext uri="{FF2B5EF4-FFF2-40B4-BE49-F238E27FC236}">
                <a16:creationId xmlns:a16="http://schemas.microsoft.com/office/drawing/2014/main" id="{F3B0D617-D731-4F9F-9B13-27595AE7C6A6}"/>
              </a:ext>
            </a:extLst>
          </p:cNvPr>
          <p:cNvSpPr txBox="1"/>
          <p:nvPr/>
        </p:nvSpPr>
        <p:spPr>
          <a:xfrm>
            <a:off x="2546059" y="1300860"/>
            <a:ext cx="7755235" cy="369332"/>
          </a:xfrm>
          <a:prstGeom prst="rect">
            <a:avLst/>
          </a:prstGeom>
          <a:solidFill>
            <a:schemeClr val="bg1"/>
          </a:solidFill>
        </p:spPr>
        <p:txBody>
          <a:bodyPr wrap="square">
            <a:spAutoFit/>
          </a:bodyPr>
          <a:lstStyle/>
          <a:p>
            <a:r>
              <a:rPr lang="en-US" dirty="0"/>
              <a:t>https://www.infosecurity-magazine.com/news/energy-giant-edp-hit-10-million/</a:t>
            </a:r>
          </a:p>
        </p:txBody>
      </p:sp>
    </p:spTree>
    <p:extLst>
      <p:ext uri="{BB962C8B-B14F-4D97-AF65-F5344CB8AC3E}">
        <p14:creationId xmlns:p14="http://schemas.microsoft.com/office/powerpoint/2010/main" val="279281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866" name="Picture 2" descr="8 tipos de malware e como reconhecê-los | CIO">
            <a:extLst>
              <a:ext uri="{FF2B5EF4-FFF2-40B4-BE49-F238E27FC236}">
                <a16:creationId xmlns:a16="http://schemas.microsoft.com/office/drawing/2014/main" id="{07301893-F019-4A9E-B79A-C38D21AB78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562" b="8439"/>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7DBA47F-11CF-4B82-82B5-6DC0E89AD014}"/>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tx1"/>
                </a:solidFill>
                <a:latin typeface="+mj-lt"/>
              </a:rPr>
              <a:t>Worms</a:t>
            </a:r>
          </a:p>
        </p:txBody>
      </p:sp>
      <p:sp>
        <p:nvSpPr>
          <p:cNvPr id="75" name="Rectangle: Rounded Corners 7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0521263"/>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a:extLst>
              <a:ext uri="{FF2B5EF4-FFF2-40B4-BE49-F238E27FC236}">
                <a16:creationId xmlns:a16="http://schemas.microsoft.com/office/drawing/2014/main" id="{D0B23977-C0C3-4CA4-AC95-372D6EB06BE8}"/>
              </a:ext>
            </a:extLst>
          </p:cNvPr>
          <p:cNvSpPr>
            <a:spLocks noGrp="1" noChangeArrowheads="1"/>
          </p:cNvSpPr>
          <p:nvPr>
            <p:ph type="title"/>
          </p:nvPr>
        </p:nvSpPr>
        <p:spPr/>
        <p:txBody>
          <a:bodyPr/>
          <a:lstStyle/>
          <a:p>
            <a:pPr eaLnBrk="1" hangingPunct="1"/>
            <a:r>
              <a:rPr lang="en-GB" altLang="en-US" sz="4000" dirty="0"/>
              <a:t>Morris Worm </a:t>
            </a:r>
            <a:br>
              <a:rPr lang="en-GB" altLang="en-US" sz="4000" dirty="0"/>
            </a:br>
            <a:r>
              <a:rPr lang="en-GB" altLang="en-US" sz="4000" dirty="0"/>
              <a:t>(November 1988)</a:t>
            </a:r>
          </a:p>
        </p:txBody>
      </p:sp>
      <p:sp>
        <p:nvSpPr>
          <p:cNvPr id="18438" name="Rectangle 3">
            <a:extLst>
              <a:ext uri="{FF2B5EF4-FFF2-40B4-BE49-F238E27FC236}">
                <a16:creationId xmlns:a16="http://schemas.microsoft.com/office/drawing/2014/main" id="{7A080701-065B-4A6D-B7AC-0E290A21C0E1}"/>
              </a:ext>
            </a:extLst>
          </p:cNvPr>
          <p:cNvSpPr>
            <a:spLocks noGrp="1" noChangeArrowheads="1"/>
          </p:cNvSpPr>
          <p:nvPr>
            <p:ph type="body" idx="1"/>
          </p:nvPr>
        </p:nvSpPr>
        <p:spPr>
          <a:xfrm>
            <a:off x="731240" y="2067945"/>
            <a:ext cx="5250110" cy="3511099"/>
          </a:xfrm>
        </p:spPr>
        <p:txBody>
          <a:bodyPr/>
          <a:lstStyle/>
          <a:p>
            <a:pPr eaLnBrk="1" hangingPunct="1"/>
            <a:r>
              <a:rPr lang="en-GB" altLang="en-US" dirty="0"/>
              <a:t>First major worm</a:t>
            </a:r>
          </a:p>
          <a:p>
            <a:pPr eaLnBrk="1" hangingPunct="1"/>
            <a:r>
              <a:rPr lang="en-GB" altLang="en-US" dirty="0"/>
              <a:t>Written by Robert Morris</a:t>
            </a:r>
          </a:p>
          <a:p>
            <a:pPr lvl="1" eaLnBrk="1" hangingPunct="1"/>
            <a:r>
              <a:rPr lang="en-GB" altLang="en-US" dirty="0"/>
              <a:t>Son of former chief scientist of NSA’s National Computer Security </a:t>
            </a:r>
            <a:r>
              <a:rPr lang="en-GB" altLang="en-US" dirty="0" err="1"/>
              <a:t>Center</a:t>
            </a:r>
            <a:endParaRPr lang="en-GB" altLang="en-US" dirty="0"/>
          </a:p>
          <a:p>
            <a:pPr lvl="2" eaLnBrk="1" hangingPunct="1"/>
            <a:endParaRPr lang="en-GB" altLang="en-US" dirty="0"/>
          </a:p>
        </p:txBody>
      </p:sp>
      <p:pic>
        <p:nvPicPr>
          <p:cNvPr id="74754" name="Picture 2">
            <a:extLst>
              <a:ext uri="{FF2B5EF4-FFF2-40B4-BE49-F238E27FC236}">
                <a16:creationId xmlns:a16="http://schemas.microsoft.com/office/drawing/2014/main" id="{715B7A64-EABD-423F-BAC5-BCC0C919E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650" y="914400"/>
            <a:ext cx="4988432" cy="3739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a:extLst>
              <a:ext uri="{FF2B5EF4-FFF2-40B4-BE49-F238E27FC236}">
                <a16:creationId xmlns:a16="http://schemas.microsoft.com/office/drawing/2014/main" id="{809C17C3-9D1D-4868-91F4-4D60F03A53E5}"/>
              </a:ext>
            </a:extLst>
          </p:cNvPr>
          <p:cNvSpPr>
            <a:spLocks noGrp="1" noChangeArrowheads="1"/>
          </p:cNvSpPr>
          <p:nvPr>
            <p:ph type="title"/>
          </p:nvPr>
        </p:nvSpPr>
        <p:spPr>
          <a:xfrm>
            <a:off x="543512" y="317456"/>
            <a:ext cx="10515600" cy="631614"/>
          </a:xfrm>
          <a:noFill/>
        </p:spPr>
        <p:txBody>
          <a:bodyPr vert="horz" lIns="90840" tIns="44623" rIns="90840" bIns="44623" rtlCol="0" anchor="b">
            <a:normAutofit fontScale="90000"/>
          </a:bodyPr>
          <a:lstStyle/>
          <a:p>
            <a:pPr eaLnBrk="1" hangingPunct="1"/>
            <a:r>
              <a:rPr lang="en-GB" altLang="en-US" dirty="0"/>
              <a:t>Morris Worm Description</a:t>
            </a:r>
          </a:p>
        </p:txBody>
      </p:sp>
      <p:sp>
        <p:nvSpPr>
          <p:cNvPr id="19462" name="Rectangle 3">
            <a:extLst>
              <a:ext uri="{FF2B5EF4-FFF2-40B4-BE49-F238E27FC236}">
                <a16:creationId xmlns:a16="http://schemas.microsoft.com/office/drawing/2014/main" id="{4C1AF1B6-8EB7-4B94-87FE-EE52177FD34D}"/>
              </a:ext>
            </a:extLst>
          </p:cNvPr>
          <p:cNvSpPr>
            <a:spLocks noGrp="1" noChangeArrowheads="1"/>
          </p:cNvSpPr>
          <p:nvPr>
            <p:ph type="body" idx="1"/>
          </p:nvPr>
        </p:nvSpPr>
        <p:spPr>
          <a:xfrm>
            <a:off x="962793" y="1315263"/>
            <a:ext cx="6658605" cy="4114800"/>
          </a:xfrm>
          <a:noFill/>
        </p:spPr>
        <p:txBody>
          <a:bodyPr vert="horz" lIns="90840" tIns="44623" rIns="90840" bIns="44623" rtlCol="0">
            <a:normAutofit fontScale="92500"/>
          </a:bodyPr>
          <a:lstStyle/>
          <a:p>
            <a:pPr eaLnBrk="1" hangingPunct="1">
              <a:lnSpc>
                <a:spcPct val="100000"/>
              </a:lnSpc>
            </a:pPr>
            <a:r>
              <a:rPr lang="en-GB" altLang="en-US" sz="3200" dirty="0"/>
              <a:t>Two parts</a:t>
            </a:r>
          </a:p>
          <a:p>
            <a:pPr lvl="1" eaLnBrk="1" hangingPunct="1">
              <a:lnSpc>
                <a:spcPct val="100000"/>
              </a:lnSpc>
            </a:pPr>
            <a:r>
              <a:rPr lang="en-GB" altLang="en-US" sz="2800" b="1" dirty="0"/>
              <a:t>Main program to spread worm</a:t>
            </a:r>
          </a:p>
          <a:p>
            <a:pPr lvl="2" eaLnBrk="1" hangingPunct="1">
              <a:lnSpc>
                <a:spcPct val="100000"/>
              </a:lnSpc>
            </a:pPr>
            <a:r>
              <a:rPr lang="en-GB" altLang="en-US" sz="2400" dirty="0"/>
              <a:t>look for other machines that could be infected</a:t>
            </a:r>
          </a:p>
          <a:p>
            <a:pPr lvl="2" eaLnBrk="1" hangingPunct="1">
              <a:lnSpc>
                <a:spcPct val="100000"/>
              </a:lnSpc>
            </a:pPr>
            <a:r>
              <a:rPr lang="en-GB" altLang="en-US" sz="2400" dirty="0"/>
              <a:t>try to find ways of infiltrating these machines</a:t>
            </a:r>
          </a:p>
          <a:p>
            <a:pPr lvl="1" eaLnBrk="1" hangingPunct="1">
              <a:lnSpc>
                <a:spcPct val="100000"/>
              </a:lnSpc>
            </a:pPr>
            <a:endParaRPr lang="en-GB" altLang="en-US" sz="2800" dirty="0"/>
          </a:p>
          <a:p>
            <a:pPr lvl="1" eaLnBrk="1" hangingPunct="1">
              <a:lnSpc>
                <a:spcPct val="100000"/>
              </a:lnSpc>
            </a:pPr>
            <a:r>
              <a:rPr lang="en-GB" altLang="en-US" sz="2800" b="1" dirty="0"/>
              <a:t>Vector program (99 lines of C) </a:t>
            </a:r>
          </a:p>
          <a:p>
            <a:pPr lvl="2" eaLnBrk="1" hangingPunct="1">
              <a:lnSpc>
                <a:spcPct val="100000"/>
              </a:lnSpc>
            </a:pPr>
            <a:r>
              <a:rPr lang="en-GB" altLang="en-US" sz="2400" dirty="0"/>
              <a:t>compiled and run on the infected machines </a:t>
            </a:r>
          </a:p>
          <a:p>
            <a:pPr lvl="2" eaLnBrk="1" hangingPunct="1">
              <a:lnSpc>
                <a:spcPct val="100000"/>
              </a:lnSpc>
            </a:pPr>
            <a:r>
              <a:rPr lang="en-GB" altLang="en-US" sz="2400" dirty="0"/>
              <a:t>transferred main program to continue attack</a:t>
            </a:r>
          </a:p>
        </p:txBody>
      </p:sp>
      <p:pic>
        <p:nvPicPr>
          <p:cNvPr id="3" name="Imagem 2">
            <a:extLst>
              <a:ext uri="{FF2B5EF4-FFF2-40B4-BE49-F238E27FC236}">
                <a16:creationId xmlns:a16="http://schemas.microsoft.com/office/drawing/2014/main" id="{60261C9E-DB09-4F04-8EE5-D7F26E5D386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7936846" y="1206421"/>
            <a:ext cx="3907018" cy="3705769"/>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a:extLst>
              <a:ext uri="{FF2B5EF4-FFF2-40B4-BE49-F238E27FC236}">
                <a16:creationId xmlns:a16="http://schemas.microsoft.com/office/drawing/2014/main" id="{D0B23977-C0C3-4CA4-AC95-372D6EB06BE8}"/>
              </a:ext>
            </a:extLst>
          </p:cNvPr>
          <p:cNvSpPr>
            <a:spLocks noGrp="1" noChangeArrowheads="1"/>
          </p:cNvSpPr>
          <p:nvPr>
            <p:ph type="title"/>
          </p:nvPr>
        </p:nvSpPr>
        <p:spPr>
          <a:xfrm>
            <a:off x="936522" y="2449564"/>
            <a:ext cx="3704303" cy="1325563"/>
          </a:xfrm>
        </p:spPr>
        <p:txBody>
          <a:bodyPr/>
          <a:lstStyle/>
          <a:p>
            <a:pPr eaLnBrk="1" hangingPunct="1"/>
            <a:r>
              <a:rPr lang="en-GB" altLang="en-US" sz="4000" dirty="0"/>
              <a:t>Morris Worm Description</a:t>
            </a:r>
          </a:p>
        </p:txBody>
      </p:sp>
      <p:pic>
        <p:nvPicPr>
          <p:cNvPr id="1026" name="Picture 2" descr="Limn The Morris Worm">
            <a:extLst>
              <a:ext uri="{FF2B5EF4-FFF2-40B4-BE49-F238E27FC236}">
                <a16:creationId xmlns:a16="http://schemas.microsoft.com/office/drawing/2014/main" id="{DEC398D9-54F3-49E0-A893-D57D5B2972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41" y="156395"/>
            <a:ext cx="4476750"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599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a:extLst>
              <a:ext uri="{FF2B5EF4-FFF2-40B4-BE49-F238E27FC236}">
                <a16:creationId xmlns:a16="http://schemas.microsoft.com/office/drawing/2014/main" id="{75C1B02E-3EFF-4CF5-81EA-6C2746B8C5D4}"/>
              </a:ext>
            </a:extLst>
          </p:cNvPr>
          <p:cNvSpPr>
            <a:spLocks noGrp="1" noChangeArrowheads="1"/>
          </p:cNvSpPr>
          <p:nvPr>
            <p:ph type="title"/>
          </p:nvPr>
        </p:nvSpPr>
        <p:spPr>
          <a:xfrm>
            <a:off x="355833" y="198437"/>
            <a:ext cx="10515600" cy="868363"/>
          </a:xfrm>
        </p:spPr>
        <p:txBody>
          <a:bodyPr/>
          <a:lstStyle/>
          <a:p>
            <a:pPr eaLnBrk="1" hangingPunct="1"/>
            <a:r>
              <a:rPr lang="en-GB" altLang="en-US" dirty="0"/>
              <a:t>Vector 1: Debug feature of </a:t>
            </a:r>
            <a:r>
              <a:rPr lang="en-GB" altLang="en-US" dirty="0" err="1"/>
              <a:t>sendmail</a:t>
            </a:r>
            <a:endParaRPr lang="en-GB" altLang="en-US" dirty="0"/>
          </a:p>
        </p:txBody>
      </p:sp>
      <p:sp>
        <p:nvSpPr>
          <p:cNvPr id="20486" name="Rectangle 3">
            <a:extLst>
              <a:ext uri="{FF2B5EF4-FFF2-40B4-BE49-F238E27FC236}">
                <a16:creationId xmlns:a16="http://schemas.microsoft.com/office/drawing/2014/main" id="{C535C981-4E00-4C78-9F66-3D553248080A}"/>
              </a:ext>
            </a:extLst>
          </p:cNvPr>
          <p:cNvSpPr>
            <a:spLocks noGrp="1" noChangeArrowheads="1"/>
          </p:cNvSpPr>
          <p:nvPr>
            <p:ph type="body" idx="1"/>
          </p:nvPr>
        </p:nvSpPr>
        <p:spPr>
          <a:xfrm>
            <a:off x="966132" y="1333500"/>
            <a:ext cx="9805332" cy="4191000"/>
          </a:xfrm>
        </p:spPr>
        <p:txBody>
          <a:bodyPr>
            <a:normAutofit/>
          </a:bodyPr>
          <a:lstStyle/>
          <a:p>
            <a:pPr eaLnBrk="1" hangingPunct="1">
              <a:lnSpc>
                <a:spcPct val="100000"/>
              </a:lnSpc>
            </a:pPr>
            <a:r>
              <a:rPr lang="en-GB" altLang="en-US" sz="3600" b="1" dirty="0" err="1"/>
              <a:t>Sendmail</a:t>
            </a:r>
            <a:endParaRPr lang="en-GB" altLang="en-US" sz="3600" b="1" dirty="0"/>
          </a:p>
          <a:p>
            <a:pPr lvl="1" eaLnBrk="1" hangingPunct="1">
              <a:lnSpc>
                <a:spcPct val="100000"/>
              </a:lnSpc>
            </a:pPr>
            <a:r>
              <a:rPr lang="en-GB" altLang="en-US" sz="3200" dirty="0"/>
              <a:t>Listens on port 25 (SMTP port)</a:t>
            </a:r>
          </a:p>
          <a:p>
            <a:pPr lvl="1" eaLnBrk="1" hangingPunct="1">
              <a:lnSpc>
                <a:spcPct val="100000"/>
              </a:lnSpc>
            </a:pPr>
            <a:r>
              <a:rPr lang="en-GB" altLang="en-US" sz="3200" b="1" i="1" dirty="0"/>
              <a:t>Some systems back then compiled it with DEBUG option on</a:t>
            </a:r>
          </a:p>
          <a:p>
            <a:pPr eaLnBrk="1" hangingPunct="1">
              <a:lnSpc>
                <a:spcPct val="100000"/>
              </a:lnSpc>
            </a:pPr>
            <a:endParaRPr lang="en-GB" altLang="en-US" sz="3600" dirty="0"/>
          </a:p>
          <a:p>
            <a:pPr algn="just" eaLnBrk="1" hangingPunct="1">
              <a:lnSpc>
                <a:spcPct val="100000"/>
              </a:lnSpc>
            </a:pPr>
            <a:r>
              <a:rPr lang="en-GB" altLang="en-US" sz="3600" b="1" dirty="0">
                <a:solidFill>
                  <a:srgbClr val="FF0000"/>
                </a:solidFill>
              </a:rPr>
              <a:t>Debug feature gives</a:t>
            </a:r>
            <a:r>
              <a:rPr lang="en-GB" altLang="en-US" sz="3600" dirty="0">
                <a:solidFill>
                  <a:srgbClr val="FF0000"/>
                </a:solidFill>
              </a:rPr>
              <a:t>: The ability to send a shell script and execute on the host</a:t>
            </a:r>
          </a:p>
          <a:p>
            <a:pPr lvl="1" eaLnBrk="1" hangingPunct="1">
              <a:lnSpc>
                <a:spcPct val="100000"/>
              </a:lnSpc>
            </a:pPr>
            <a:endParaRPr lang="en-US" altLang="en-US" sz="3200" dirty="0"/>
          </a:p>
        </p:txBody>
      </p:sp>
      <p:sp>
        <p:nvSpPr>
          <p:cNvPr id="20487" name="Rectangle 4">
            <a:extLst>
              <a:ext uri="{FF2B5EF4-FFF2-40B4-BE49-F238E27FC236}">
                <a16:creationId xmlns:a16="http://schemas.microsoft.com/office/drawing/2014/main" id="{EAA3E54F-B7C5-4B7C-ABB1-757C4FB3022B}"/>
              </a:ext>
            </a:extLst>
          </p:cNvPr>
          <p:cNvSpPr>
            <a:spLocks noChangeArrowheads="1"/>
          </p:cNvSpPr>
          <p:nvPr/>
        </p:nvSpPr>
        <p:spPr bwMode="auto">
          <a:xfrm>
            <a:off x="2057400" y="4114800"/>
            <a:ext cx="7848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chemeClr val="accent2"/>
              </a:buClr>
              <a:buSzPct val="100000"/>
              <a:buFont typeface="Times" panose="02020603050405020304" pitchFamily="18" charset="0"/>
              <a:buChar char="•"/>
            </a:pPr>
            <a:endParaRPr lang="en-GB" altLang="en-US" sz="2800">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6" name="Picture 2" descr="8 tipos de malware e como reconhecê-los | CIO">
            <a:extLst>
              <a:ext uri="{FF2B5EF4-FFF2-40B4-BE49-F238E27FC236}">
                <a16:creationId xmlns:a16="http://schemas.microsoft.com/office/drawing/2014/main" id="{07301893-F019-4A9E-B79A-C38D21AB78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562" b="8439"/>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7DBA47F-11CF-4B82-82B5-6DC0E89AD014}"/>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tx1"/>
                </a:solidFill>
                <a:latin typeface="+mj-lt"/>
              </a:rPr>
              <a:t>Malwares</a:t>
            </a:r>
          </a:p>
        </p:txBody>
      </p:sp>
      <p:sp>
        <p:nvSpPr>
          <p:cNvPr id="75" name="Rectangle: Rounded Corners 7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77229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a:extLst>
              <a:ext uri="{FF2B5EF4-FFF2-40B4-BE49-F238E27FC236}">
                <a16:creationId xmlns:a16="http://schemas.microsoft.com/office/drawing/2014/main" id="{1F6917A6-7638-4ACF-A777-D2494F4D2DFD}"/>
              </a:ext>
            </a:extLst>
          </p:cNvPr>
          <p:cNvSpPr>
            <a:spLocks noGrp="1" noChangeArrowheads="1"/>
          </p:cNvSpPr>
          <p:nvPr>
            <p:ph type="title"/>
          </p:nvPr>
        </p:nvSpPr>
        <p:spPr/>
        <p:txBody>
          <a:bodyPr/>
          <a:lstStyle/>
          <a:p>
            <a:pPr eaLnBrk="1" hangingPunct="1"/>
            <a:r>
              <a:rPr lang="en-GB" altLang="en-US" dirty="0"/>
              <a:t>Vector 2: Exploiting </a:t>
            </a:r>
            <a:r>
              <a:rPr lang="en-GB" altLang="en-US" u="sng" dirty="0" err="1"/>
              <a:t>fingerd</a:t>
            </a:r>
            <a:endParaRPr lang="en-GB" altLang="en-US" u="sng" dirty="0"/>
          </a:p>
        </p:txBody>
      </p:sp>
      <p:sp>
        <p:nvSpPr>
          <p:cNvPr id="21510" name="Rectangle 3">
            <a:extLst>
              <a:ext uri="{FF2B5EF4-FFF2-40B4-BE49-F238E27FC236}">
                <a16:creationId xmlns:a16="http://schemas.microsoft.com/office/drawing/2014/main" id="{2134E567-7638-403B-BB7B-E892BAF0C974}"/>
              </a:ext>
            </a:extLst>
          </p:cNvPr>
          <p:cNvSpPr>
            <a:spLocks noGrp="1" noChangeArrowheads="1"/>
          </p:cNvSpPr>
          <p:nvPr>
            <p:ph type="body" idx="1"/>
          </p:nvPr>
        </p:nvSpPr>
        <p:spPr>
          <a:xfrm>
            <a:off x="838200" y="1544593"/>
            <a:ext cx="10515600" cy="3625606"/>
          </a:xfrm>
        </p:spPr>
        <p:txBody>
          <a:bodyPr/>
          <a:lstStyle/>
          <a:p>
            <a:pPr eaLnBrk="1" hangingPunct="1"/>
            <a:r>
              <a:rPr lang="en-GB" altLang="en-US" dirty="0"/>
              <a:t>Finger  output</a:t>
            </a:r>
          </a:p>
          <a:p>
            <a:pPr lvl="1" eaLnBrk="1" hangingPunct="1">
              <a:buFontTx/>
              <a:buNone/>
            </a:pPr>
            <a:endParaRPr lang="en-GB" altLang="en-US" sz="2000" b="1" dirty="0">
              <a:latin typeface="Century" panose="02040604050505020304" pitchFamily="18" charset="0"/>
            </a:endParaRPr>
          </a:p>
          <a:p>
            <a:pPr lvl="1" eaLnBrk="1" hangingPunct="1">
              <a:buFontTx/>
              <a:buNone/>
            </a:pPr>
            <a:r>
              <a:rPr lang="en-GB" altLang="en-US" sz="2000" b="1" dirty="0">
                <a:latin typeface="Century" panose="02040604050505020304" pitchFamily="18" charset="0"/>
              </a:rPr>
              <a:t>arthur.cs.purdue.edu% finger </a:t>
            </a:r>
            <a:r>
              <a:rPr lang="en-GB" altLang="en-US" sz="2000" b="1" dirty="0" err="1">
                <a:latin typeface="Century" panose="02040604050505020304" pitchFamily="18" charset="0"/>
              </a:rPr>
              <a:t>ninghui</a:t>
            </a:r>
            <a:endParaRPr lang="en-GB" altLang="en-US" sz="2000" b="1" dirty="0">
              <a:latin typeface="Century" panose="02040604050505020304" pitchFamily="18" charset="0"/>
            </a:endParaRPr>
          </a:p>
          <a:p>
            <a:pPr lvl="1" eaLnBrk="1" hangingPunct="1">
              <a:buFontTx/>
              <a:buNone/>
            </a:pPr>
            <a:r>
              <a:rPr lang="en-GB" altLang="en-US" sz="2000" b="1" dirty="0">
                <a:latin typeface="Century" panose="02040604050505020304" pitchFamily="18" charset="0"/>
              </a:rPr>
              <a:t>Login name: </a:t>
            </a:r>
            <a:r>
              <a:rPr lang="en-GB" altLang="en-US" sz="2000" b="1" dirty="0" err="1">
                <a:latin typeface="Century" panose="02040604050505020304" pitchFamily="18" charset="0"/>
              </a:rPr>
              <a:t>ninghui</a:t>
            </a:r>
            <a:r>
              <a:rPr lang="en-GB" altLang="en-US" sz="2000" b="1" dirty="0">
                <a:latin typeface="Century" panose="02040604050505020304" pitchFamily="18" charset="0"/>
              </a:rPr>
              <a:t>                     In real life: </a:t>
            </a:r>
            <a:r>
              <a:rPr lang="en-GB" altLang="en-US" sz="2000" b="1" dirty="0" err="1">
                <a:latin typeface="Century" panose="02040604050505020304" pitchFamily="18" charset="0"/>
              </a:rPr>
              <a:t>Ninghui</a:t>
            </a:r>
            <a:r>
              <a:rPr lang="en-GB" altLang="en-US" sz="2000" b="1" dirty="0">
                <a:latin typeface="Century" panose="02040604050505020304" pitchFamily="18" charset="0"/>
              </a:rPr>
              <a:t> Li</a:t>
            </a:r>
          </a:p>
          <a:p>
            <a:pPr lvl="1" eaLnBrk="1" hangingPunct="1">
              <a:buFontTx/>
              <a:buNone/>
            </a:pPr>
            <a:r>
              <a:rPr lang="en-GB" altLang="en-US" sz="2000" b="1" dirty="0">
                <a:latin typeface="Century" panose="02040604050505020304" pitchFamily="18" charset="0"/>
              </a:rPr>
              <a:t>Directory: /homes/</a:t>
            </a:r>
            <a:r>
              <a:rPr lang="en-GB" altLang="en-US" sz="2000" b="1" dirty="0" err="1">
                <a:latin typeface="Century" panose="02040604050505020304" pitchFamily="18" charset="0"/>
              </a:rPr>
              <a:t>ninghui</a:t>
            </a:r>
            <a:r>
              <a:rPr lang="en-GB" altLang="en-US" sz="2000" b="1" dirty="0">
                <a:latin typeface="Century" panose="02040604050505020304" pitchFamily="18" charset="0"/>
              </a:rPr>
              <a:t>               Shell: /bin/</a:t>
            </a:r>
            <a:r>
              <a:rPr lang="en-GB" altLang="en-US" sz="2000" b="1" dirty="0" err="1">
                <a:latin typeface="Century" panose="02040604050505020304" pitchFamily="18" charset="0"/>
              </a:rPr>
              <a:t>csh</a:t>
            </a:r>
            <a:endParaRPr lang="en-GB" altLang="en-US" sz="2000" b="1" dirty="0">
              <a:latin typeface="Century" panose="02040604050505020304" pitchFamily="18" charset="0"/>
            </a:endParaRPr>
          </a:p>
          <a:p>
            <a:pPr lvl="1" eaLnBrk="1" hangingPunct="1">
              <a:buFontTx/>
              <a:buNone/>
            </a:pPr>
            <a:r>
              <a:rPr lang="en-GB" altLang="en-US" sz="2000" b="1" dirty="0">
                <a:latin typeface="Century" panose="02040604050505020304" pitchFamily="18" charset="0"/>
              </a:rPr>
              <a:t>Since Sep 28 14:36:12 on pts/15 from csdhcp-120-173 (9 seconds idle)</a:t>
            </a:r>
          </a:p>
          <a:p>
            <a:pPr lvl="1" eaLnBrk="1" hangingPunct="1">
              <a:buFontTx/>
              <a:buNone/>
            </a:pPr>
            <a:r>
              <a:rPr lang="en-GB" altLang="en-US" sz="2000" b="1" dirty="0">
                <a:latin typeface="Century" panose="02040604050505020304" pitchFamily="18" charset="0"/>
              </a:rPr>
              <a:t>New mail received Tue Sep 28 14:36:04 2010;</a:t>
            </a:r>
          </a:p>
          <a:p>
            <a:pPr lvl="1" eaLnBrk="1" hangingPunct="1">
              <a:buFontTx/>
              <a:buNone/>
            </a:pPr>
            <a:r>
              <a:rPr lang="en-GB" altLang="en-US" sz="2000" b="1" dirty="0">
                <a:latin typeface="Century" panose="02040604050505020304" pitchFamily="18" charset="0"/>
              </a:rPr>
              <a:t>  unread since Tue Sep 28 14:36:05 2010</a:t>
            </a:r>
          </a:p>
          <a:p>
            <a:pPr lvl="1" eaLnBrk="1" hangingPunct="1">
              <a:buFontTx/>
              <a:buNone/>
            </a:pPr>
            <a:r>
              <a:rPr lang="en-GB" altLang="en-US" sz="2000" b="1" dirty="0">
                <a:latin typeface="Century" panose="02040604050505020304" pitchFamily="18" charset="0"/>
              </a:rPr>
              <a:t>No Plan.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a:extLst>
              <a:ext uri="{FF2B5EF4-FFF2-40B4-BE49-F238E27FC236}">
                <a16:creationId xmlns:a16="http://schemas.microsoft.com/office/drawing/2014/main" id="{00583483-2F58-4F67-858E-7F8ABEB91C1E}"/>
              </a:ext>
            </a:extLst>
          </p:cNvPr>
          <p:cNvSpPr>
            <a:spLocks noGrp="1" noChangeArrowheads="1"/>
          </p:cNvSpPr>
          <p:nvPr>
            <p:ph type="title"/>
          </p:nvPr>
        </p:nvSpPr>
        <p:spPr>
          <a:xfrm>
            <a:off x="762000" y="268652"/>
            <a:ext cx="10515600" cy="901613"/>
          </a:xfrm>
        </p:spPr>
        <p:txBody>
          <a:bodyPr/>
          <a:lstStyle/>
          <a:p>
            <a:pPr eaLnBrk="1" hangingPunct="1"/>
            <a:r>
              <a:rPr lang="en-GB" altLang="en-US" dirty="0"/>
              <a:t>Vector 2: Exploiting </a:t>
            </a:r>
            <a:r>
              <a:rPr lang="en-GB" altLang="en-US" dirty="0" err="1"/>
              <a:t>fingerd</a:t>
            </a:r>
            <a:endParaRPr lang="en-GB" altLang="en-US" dirty="0"/>
          </a:p>
        </p:txBody>
      </p:sp>
      <p:sp>
        <p:nvSpPr>
          <p:cNvPr id="22534" name="Rectangle 3">
            <a:extLst>
              <a:ext uri="{FF2B5EF4-FFF2-40B4-BE49-F238E27FC236}">
                <a16:creationId xmlns:a16="http://schemas.microsoft.com/office/drawing/2014/main" id="{A13C261E-29D5-451D-B379-C87D40F430B7}"/>
              </a:ext>
            </a:extLst>
          </p:cNvPr>
          <p:cNvSpPr>
            <a:spLocks noGrp="1" noChangeArrowheads="1"/>
          </p:cNvSpPr>
          <p:nvPr>
            <p:ph type="body" idx="1"/>
          </p:nvPr>
        </p:nvSpPr>
        <p:spPr>
          <a:xfrm>
            <a:off x="838200" y="1385202"/>
            <a:ext cx="10515600" cy="3625606"/>
          </a:xfrm>
        </p:spPr>
        <p:txBody>
          <a:bodyPr>
            <a:normAutofit lnSpcReduction="10000"/>
          </a:bodyPr>
          <a:lstStyle/>
          <a:p>
            <a:pPr eaLnBrk="1" hangingPunct="1"/>
            <a:r>
              <a:rPr lang="en-GB" altLang="en-US" b="1" dirty="0" err="1"/>
              <a:t>Fingerd</a:t>
            </a:r>
            <a:endParaRPr lang="en-GB" altLang="en-US" b="1" dirty="0"/>
          </a:p>
          <a:p>
            <a:pPr lvl="1" eaLnBrk="1" hangingPunct="1"/>
            <a:r>
              <a:rPr lang="en-GB" altLang="en-US" dirty="0"/>
              <a:t>Listen on port 79</a:t>
            </a:r>
          </a:p>
          <a:p>
            <a:pPr eaLnBrk="1" hangingPunct="1"/>
            <a:endParaRPr lang="en-GB" altLang="en-US" dirty="0"/>
          </a:p>
          <a:p>
            <a:pPr eaLnBrk="1" hangingPunct="1"/>
            <a:r>
              <a:rPr lang="en-GB" altLang="en-US" b="1" dirty="0"/>
              <a:t>It uses the function gets</a:t>
            </a:r>
          </a:p>
          <a:p>
            <a:pPr lvl="1" eaLnBrk="1" hangingPunct="1"/>
            <a:r>
              <a:rPr lang="en-GB" altLang="en-US" dirty="0" err="1"/>
              <a:t>Fingerd</a:t>
            </a:r>
            <a:r>
              <a:rPr lang="en-GB" altLang="en-US" dirty="0"/>
              <a:t> expects an input string </a:t>
            </a:r>
          </a:p>
          <a:p>
            <a:pPr lvl="1" eaLnBrk="1" hangingPunct="1"/>
            <a:r>
              <a:rPr lang="en-GB" altLang="en-US" dirty="0"/>
              <a:t>Worm writes long string to </a:t>
            </a:r>
            <a:r>
              <a:rPr lang="en-US" altLang="en-US" dirty="0"/>
              <a:t>internal 512-byte buffer </a:t>
            </a:r>
            <a:endParaRPr lang="en-GB" altLang="en-US" dirty="0"/>
          </a:p>
          <a:p>
            <a:pPr eaLnBrk="1" hangingPunct="1"/>
            <a:endParaRPr lang="en-GB" altLang="en-US" dirty="0"/>
          </a:p>
          <a:p>
            <a:pPr eaLnBrk="1" hangingPunct="1"/>
            <a:r>
              <a:rPr lang="en-GB" altLang="en-US" dirty="0">
                <a:solidFill>
                  <a:srgbClr val="FF0000"/>
                </a:solidFill>
              </a:rPr>
              <a:t>Overrides return address to jump to shell code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a:extLst>
              <a:ext uri="{FF2B5EF4-FFF2-40B4-BE49-F238E27FC236}">
                <a16:creationId xmlns:a16="http://schemas.microsoft.com/office/drawing/2014/main" id="{419BECB6-C284-485A-892E-CF00961AE482}"/>
              </a:ext>
            </a:extLst>
          </p:cNvPr>
          <p:cNvSpPr>
            <a:spLocks noGrp="1" noChangeArrowheads="1"/>
          </p:cNvSpPr>
          <p:nvPr>
            <p:ph type="title"/>
          </p:nvPr>
        </p:nvSpPr>
        <p:spPr>
          <a:xfrm>
            <a:off x="762000" y="235097"/>
            <a:ext cx="10515600" cy="725444"/>
          </a:xfrm>
        </p:spPr>
        <p:txBody>
          <a:bodyPr/>
          <a:lstStyle/>
          <a:p>
            <a:pPr eaLnBrk="1" hangingPunct="1"/>
            <a:r>
              <a:rPr lang="en-GB" altLang="en-US" dirty="0"/>
              <a:t>Vector 3: Exploiting Trust in Remote Login</a:t>
            </a:r>
          </a:p>
        </p:txBody>
      </p:sp>
      <p:sp>
        <p:nvSpPr>
          <p:cNvPr id="23558" name="Rectangle 3">
            <a:extLst>
              <a:ext uri="{FF2B5EF4-FFF2-40B4-BE49-F238E27FC236}">
                <a16:creationId xmlns:a16="http://schemas.microsoft.com/office/drawing/2014/main" id="{3B9BE554-08F7-4E6C-972F-A04CCC548EE1}"/>
              </a:ext>
            </a:extLst>
          </p:cNvPr>
          <p:cNvSpPr>
            <a:spLocks noGrp="1" noChangeArrowheads="1"/>
          </p:cNvSpPr>
          <p:nvPr>
            <p:ph type="body" idx="1"/>
          </p:nvPr>
        </p:nvSpPr>
        <p:spPr>
          <a:xfrm>
            <a:off x="1776369" y="1104900"/>
            <a:ext cx="8229600" cy="4419600"/>
          </a:xfrm>
        </p:spPr>
        <p:txBody>
          <a:bodyPr/>
          <a:lstStyle/>
          <a:p>
            <a:pPr eaLnBrk="1" hangingPunct="1"/>
            <a:r>
              <a:rPr lang="en-US" altLang="en-US" b="1" dirty="0"/>
              <a:t>Remote login on UNIX</a:t>
            </a:r>
          </a:p>
          <a:p>
            <a:pPr lvl="1" eaLnBrk="1" hangingPunct="1"/>
            <a:r>
              <a:rPr lang="en-US" altLang="en-US" dirty="0"/>
              <a:t>rlogin, </a:t>
            </a:r>
            <a:r>
              <a:rPr lang="en-US" altLang="en-US" dirty="0" err="1"/>
              <a:t>rsh</a:t>
            </a:r>
            <a:endParaRPr lang="en-US" altLang="en-US" dirty="0"/>
          </a:p>
          <a:p>
            <a:pPr eaLnBrk="1" hangingPunct="1"/>
            <a:r>
              <a:rPr lang="en-US" altLang="en-US" b="1" dirty="0"/>
              <a:t>Trusting mechanism</a:t>
            </a:r>
          </a:p>
          <a:p>
            <a:pPr lvl="1" eaLnBrk="1" hangingPunct="1"/>
            <a:r>
              <a:rPr lang="en-US" altLang="en-US" dirty="0"/>
              <a:t>Trusted machines have the same user accounts</a:t>
            </a:r>
          </a:p>
          <a:p>
            <a:pPr lvl="1" eaLnBrk="1" hangingPunct="1"/>
            <a:r>
              <a:rPr lang="en-US" altLang="en-US" dirty="0"/>
              <a:t>Users from trusted machines</a:t>
            </a:r>
          </a:p>
          <a:p>
            <a:pPr lvl="1" eaLnBrk="1" hangingPunct="1"/>
            <a:r>
              <a:rPr lang="en-US" altLang="en-US" dirty="0"/>
              <a:t>/</a:t>
            </a:r>
            <a:r>
              <a:rPr lang="en-US" altLang="en-US" dirty="0" err="1"/>
              <a:t>etc</a:t>
            </a:r>
            <a:r>
              <a:rPr lang="en-US" altLang="en-US" dirty="0"/>
              <a:t>/</a:t>
            </a:r>
            <a:r>
              <a:rPr lang="en-US" altLang="en-US" dirty="0" err="1"/>
              <a:t>host.equiv</a:t>
            </a:r>
            <a:r>
              <a:rPr lang="en-US" altLang="en-US" dirty="0"/>
              <a:t> – system wide trusted hosts file</a:t>
            </a:r>
          </a:p>
          <a:p>
            <a:pPr lvl="1" eaLnBrk="1" hangingPunct="1"/>
            <a:r>
              <a:rPr lang="en-US" altLang="en-US" dirty="0"/>
              <a:t>/.</a:t>
            </a:r>
            <a:r>
              <a:rPr lang="en-US" altLang="en-US" dirty="0" err="1"/>
              <a:t>rhosts</a:t>
            </a:r>
            <a:r>
              <a:rPr lang="en-US" altLang="en-US" dirty="0"/>
              <a:t> and ~/.</a:t>
            </a:r>
            <a:r>
              <a:rPr lang="en-US" altLang="en-US" dirty="0" err="1"/>
              <a:t>rhosts</a:t>
            </a:r>
            <a:r>
              <a:rPr lang="en-US" altLang="en-US" dirty="0"/>
              <a:t> – users’ trusted hosts file</a:t>
            </a:r>
            <a:endParaRPr lang="en-GB" altLang="en-US" dirty="0"/>
          </a:p>
        </p:txBody>
      </p:sp>
      <p:sp>
        <p:nvSpPr>
          <p:cNvPr id="7" name="TextBox 6">
            <a:extLst>
              <a:ext uri="{FF2B5EF4-FFF2-40B4-BE49-F238E27FC236}">
                <a16:creationId xmlns:a16="http://schemas.microsoft.com/office/drawing/2014/main" id="{CA4B6A98-64F4-4EA3-A6D4-B5F1046DB172}"/>
              </a:ext>
            </a:extLst>
          </p:cNvPr>
          <p:cNvSpPr txBox="1"/>
          <p:nvPr/>
        </p:nvSpPr>
        <p:spPr>
          <a:xfrm>
            <a:off x="1938557" y="4531410"/>
            <a:ext cx="2667000" cy="92333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dirty="0"/>
              <a:t>Host aaa.xyz.com</a:t>
            </a:r>
          </a:p>
          <a:p>
            <a:pPr>
              <a:defRPr/>
            </a:pPr>
            <a:r>
              <a:rPr lang="en-US" dirty="0"/>
              <a:t>  /etc/</a:t>
            </a:r>
            <a:r>
              <a:rPr lang="en-US" dirty="0" err="1"/>
              <a:t>host.equiv</a:t>
            </a:r>
            <a:endParaRPr lang="en-US" dirty="0"/>
          </a:p>
          <a:p>
            <a:pPr>
              <a:defRPr/>
            </a:pPr>
            <a:r>
              <a:rPr lang="en-US" dirty="0"/>
              <a:t>     bbb.xyz.com</a:t>
            </a:r>
          </a:p>
        </p:txBody>
      </p:sp>
      <p:sp>
        <p:nvSpPr>
          <p:cNvPr id="8" name="TextBox 7">
            <a:extLst>
              <a:ext uri="{FF2B5EF4-FFF2-40B4-BE49-F238E27FC236}">
                <a16:creationId xmlns:a16="http://schemas.microsoft.com/office/drawing/2014/main" id="{C03D8447-8D41-48D0-A4A8-DE85645FEA65}"/>
              </a:ext>
            </a:extLst>
          </p:cNvPr>
          <p:cNvSpPr txBox="1"/>
          <p:nvPr/>
        </p:nvSpPr>
        <p:spPr>
          <a:xfrm>
            <a:off x="6884565" y="4498060"/>
            <a:ext cx="2667000" cy="92333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dirty="0"/>
              <a:t>Host bbb.xyz.com</a:t>
            </a:r>
          </a:p>
          <a:p>
            <a:pPr>
              <a:defRPr/>
            </a:pPr>
            <a:endParaRPr lang="en-US" dirty="0"/>
          </a:p>
          <a:p>
            <a:pPr>
              <a:defRPr/>
            </a:pPr>
            <a:r>
              <a:rPr lang="en-US" dirty="0"/>
              <a:t>User </a:t>
            </a:r>
            <a:r>
              <a:rPr lang="en-US" dirty="0" err="1"/>
              <a:t>alice</a:t>
            </a:r>
            <a:endParaRPr lang="en-US" dirty="0"/>
          </a:p>
        </p:txBody>
      </p:sp>
      <p:cxnSp>
        <p:nvCxnSpPr>
          <p:cNvPr id="23561" name="Straight Arrow Connector 10">
            <a:extLst>
              <a:ext uri="{FF2B5EF4-FFF2-40B4-BE49-F238E27FC236}">
                <a16:creationId xmlns:a16="http://schemas.microsoft.com/office/drawing/2014/main" id="{22B66987-25E1-41A7-BCF2-FAF83DC12F26}"/>
              </a:ext>
            </a:extLst>
          </p:cNvPr>
          <p:cNvCxnSpPr>
            <a:cxnSpLocks noChangeShapeType="1"/>
          </p:cNvCxnSpPr>
          <p:nvPr/>
        </p:nvCxnSpPr>
        <p:spPr bwMode="auto">
          <a:xfrm rot="10800000">
            <a:off x="4710068" y="4954344"/>
            <a:ext cx="21336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3562" name="TextBox 11">
            <a:extLst>
              <a:ext uri="{FF2B5EF4-FFF2-40B4-BE49-F238E27FC236}">
                <a16:creationId xmlns:a16="http://schemas.microsoft.com/office/drawing/2014/main" id="{16BDD4A3-2F7F-477A-A207-8F1499314762}"/>
              </a:ext>
            </a:extLst>
          </p:cNvPr>
          <p:cNvSpPr txBox="1">
            <a:spLocks noChangeArrowheads="1"/>
          </p:cNvSpPr>
          <p:nvPr/>
        </p:nvSpPr>
        <p:spPr bwMode="auto">
          <a:xfrm>
            <a:off x="5121129" y="4492381"/>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dirty="0"/>
              <a:t>rlogin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a:extLst>
              <a:ext uri="{FF2B5EF4-FFF2-40B4-BE49-F238E27FC236}">
                <a16:creationId xmlns:a16="http://schemas.microsoft.com/office/drawing/2014/main" id="{D4178E5E-E235-4FC0-96BF-BCD27D9EC4C2}"/>
              </a:ext>
            </a:extLst>
          </p:cNvPr>
          <p:cNvSpPr>
            <a:spLocks noGrp="1" noChangeArrowheads="1"/>
          </p:cNvSpPr>
          <p:nvPr>
            <p:ph type="title"/>
          </p:nvPr>
        </p:nvSpPr>
        <p:spPr>
          <a:xfrm>
            <a:off x="809538" y="306"/>
            <a:ext cx="10515600" cy="1325563"/>
          </a:xfrm>
        </p:spPr>
        <p:txBody>
          <a:bodyPr/>
          <a:lstStyle/>
          <a:p>
            <a:pPr eaLnBrk="1" hangingPunct="1"/>
            <a:r>
              <a:rPr lang="en-GB" altLang="en-US" dirty="0"/>
              <a:t>Vector 3: Exploiting Trust in Remote Login</a:t>
            </a:r>
          </a:p>
        </p:txBody>
      </p:sp>
      <p:sp>
        <p:nvSpPr>
          <p:cNvPr id="24582" name="Rectangle 3">
            <a:extLst>
              <a:ext uri="{FF2B5EF4-FFF2-40B4-BE49-F238E27FC236}">
                <a16:creationId xmlns:a16="http://schemas.microsoft.com/office/drawing/2014/main" id="{1347AE36-7BDE-4209-AC4C-DAF85DEEF45E}"/>
              </a:ext>
            </a:extLst>
          </p:cNvPr>
          <p:cNvSpPr>
            <a:spLocks noGrp="1" noChangeArrowheads="1"/>
          </p:cNvSpPr>
          <p:nvPr>
            <p:ph type="body" idx="1"/>
          </p:nvPr>
        </p:nvSpPr>
        <p:spPr>
          <a:xfrm>
            <a:off x="1031846" y="1325869"/>
            <a:ext cx="8781176" cy="4419600"/>
          </a:xfrm>
        </p:spPr>
        <p:txBody>
          <a:bodyPr/>
          <a:lstStyle/>
          <a:p>
            <a:pPr eaLnBrk="1" hangingPunct="1">
              <a:lnSpc>
                <a:spcPct val="100000"/>
              </a:lnSpc>
            </a:pPr>
            <a:r>
              <a:rPr lang="en-GB" altLang="en-US" b="1" dirty="0"/>
              <a:t>Worm exploited </a:t>
            </a:r>
            <a:r>
              <a:rPr lang="en-US" altLang="en-US" b="1" dirty="0"/>
              <a:t>trust information</a:t>
            </a:r>
            <a:r>
              <a:rPr lang="en-GB" altLang="en-US" b="1" dirty="0"/>
              <a:t> </a:t>
            </a:r>
          </a:p>
          <a:p>
            <a:pPr lvl="1" eaLnBrk="1" hangingPunct="1">
              <a:lnSpc>
                <a:spcPct val="100000"/>
              </a:lnSpc>
            </a:pPr>
            <a:r>
              <a:rPr lang="en-GB" altLang="en-US" dirty="0"/>
              <a:t>Examining  trusted hosts files</a:t>
            </a:r>
          </a:p>
          <a:p>
            <a:pPr lvl="1" eaLnBrk="1" hangingPunct="1">
              <a:lnSpc>
                <a:spcPct val="100000"/>
              </a:lnSpc>
            </a:pPr>
            <a:r>
              <a:rPr lang="en-GB" altLang="en-US" dirty="0"/>
              <a:t>Assume reciprocal trust</a:t>
            </a:r>
          </a:p>
          <a:p>
            <a:pPr lvl="2" eaLnBrk="1" hangingPunct="1">
              <a:lnSpc>
                <a:spcPct val="100000"/>
              </a:lnSpc>
            </a:pPr>
            <a:r>
              <a:rPr lang="en-GB" altLang="en-US" sz="2400" dirty="0"/>
              <a:t>If X trusts Y, then maybe Y trusts X</a:t>
            </a:r>
          </a:p>
          <a:p>
            <a:pPr eaLnBrk="1" hangingPunct="1">
              <a:lnSpc>
                <a:spcPct val="100000"/>
              </a:lnSpc>
            </a:pPr>
            <a:r>
              <a:rPr lang="en-GB" altLang="en-US" b="1" dirty="0"/>
              <a:t>Password cracking</a:t>
            </a:r>
          </a:p>
          <a:p>
            <a:pPr lvl="1" eaLnBrk="1" hangingPunct="1">
              <a:lnSpc>
                <a:spcPct val="100000"/>
              </a:lnSpc>
            </a:pPr>
            <a:r>
              <a:rPr lang="en-GB" altLang="en-US" dirty="0"/>
              <a:t>Worm coming in through </a:t>
            </a:r>
            <a:r>
              <a:rPr lang="en-GB" altLang="en-US" dirty="0" err="1"/>
              <a:t>fingerd</a:t>
            </a:r>
            <a:r>
              <a:rPr lang="en-GB" altLang="en-US" dirty="0"/>
              <a:t> was running as daemon (not root) so needed to break into accounts to use .</a:t>
            </a:r>
            <a:r>
              <a:rPr lang="en-GB" altLang="en-US" dirty="0" err="1"/>
              <a:t>rhosts</a:t>
            </a:r>
            <a:r>
              <a:rPr lang="en-GB" altLang="en-US" dirty="0"/>
              <a:t> feature</a:t>
            </a:r>
          </a:p>
          <a:p>
            <a:pPr lvl="1" eaLnBrk="1" hangingPunct="1">
              <a:lnSpc>
                <a:spcPct val="100000"/>
              </a:lnSpc>
            </a:pPr>
            <a:r>
              <a:rPr lang="en-GB" altLang="en-US" dirty="0"/>
              <a:t>Read /etc/passwd, used ~400 common password strings &amp; local dictionary to do a dictionary attack</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a:extLst>
              <a:ext uri="{FF2B5EF4-FFF2-40B4-BE49-F238E27FC236}">
                <a16:creationId xmlns:a16="http://schemas.microsoft.com/office/drawing/2014/main" id="{AE764C3C-AD90-46D2-B39C-68604C3CDE84}"/>
              </a:ext>
            </a:extLst>
          </p:cNvPr>
          <p:cNvSpPr>
            <a:spLocks noGrp="1" noChangeArrowheads="1"/>
          </p:cNvSpPr>
          <p:nvPr>
            <p:ph type="title"/>
          </p:nvPr>
        </p:nvSpPr>
        <p:spPr>
          <a:xfrm>
            <a:off x="666225" y="88288"/>
            <a:ext cx="10515600" cy="1006475"/>
          </a:xfrm>
        </p:spPr>
        <p:txBody>
          <a:bodyPr/>
          <a:lstStyle/>
          <a:p>
            <a:pPr eaLnBrk="1" hangingPunct="1"/>
            <a:r>
              <a:rPr lang="en-US" altLang="en-US" dirty="0"/>
              <a:t>Other Features of The Worm</a:t>
            </a:r>
          </a:p>
        </p:txBody>
      </p:sp>
      <p:sp>
        <p:nvSpPr>
          <p:cNvPr id="43014" name="Rectangle 3">
            <a:extLst>
              <a:ext uri="{FF2B5EF4-FFF2-40B4-BE49-F238E27FC236}">
                <a16:creationId xmlns:a16="http://schemas.microsoft.com/office/drawing/2014/main" id="{F6BB3919-A4F7-4F32-8313-1E3DCFEC3E08}"/>
              </a:ext>
            </a:extLst>
          </p:cNvPr>
          <p:cNvSpPr>
            <a:spLocks noGrp="1" noChangeArrowheads="1"/>
          </p:cNvSpPr>
          <p:nvPr>
            <p:ph type="body" idx="1"/>
          </p:nvPr>
        </p:nvSpPr>
        <p:spPr>
          <a:xfrm>
            <a:off x="1528195" y="1120629"/>
            <a:ext cx="8305800" cy="4724400"/>
          </a:xfrm>
        </p:spPr>
        <p:txBody>
          <a:bodyPr/>
          <a:lstStyle/>
          <a:p>
            <a:pPr eaLnBrk="1" hangingPunct="1">
              <a:lnSpc>
                <a:spcPct val="90000"/>
              </a:lnSpc>
              <a:defRPr/>
            </a:pPr>
            <a:r>
              <a:rPr lang="en-US" dirty="0"/>
              <a:t>Program is shown as '</a:t>
            </a:r>
            <a:r>
              <a:rPr lang="en-US" dirty="0" err="1"/>
              <a:t>sh</a:t>
            </a:r>
            <a:r>
              <a:rPr lang="en-US" dirty="0"/>
              <a:t>' when </a:t>
            </a:r>
            <a:r>
              <a:rPr lang="en-US" dirty="0" err="1"/>
              <a:t>ps</a:t>
            </a:r>
            <a:endParaRPr lang="en-US" dirty="0"/>
          </a:p>
          <a:p>
            <a:pPr eaLnBrk="1" hangingPunct="1">
              <a:lnSpc>
                <a:spcPct val="90000"/>
              </a:lnSpc>
              <a:defRPr/>
            </a:pPr>
            <a:r>
              <a:rPr lang="en-US" dirty="0"/>
              <a:t>Files didn’t show up in </a:t>
            </a:r>
            <a:r>
              <a:rPr lang="en-US" dirty="0" err="1"/>
              <a:t>ls</a:t>
            </a:r>
            <a:endParaRPr lang="en-US" dirty="0"/>
          </a:p>
          <a:p>
            <a:pPr marL="342900" lvl="1" indent="-342900">
              <a:buClr>
                <a:schemeClr val="accent2"/>
              </a:buClr>
              <a:buSzPct val="100000"/>
              <a:buFont typeface="Times" pitchFamily="18" charset="0"/>
              <a:buChar char="•"/>
              <a:defRPr/>
            </a:pPr>
            <a:r>
              <a:rPr lang="en-US" sz="2800" dirty="0"/>
              <a:t>Find targets using several mechanisms: </a:t>
            </a:r>
          </a:p>
          <a:p>
            <a:pPr marL="742950" lvl="2" indent="-342900">
              <a:buClr>
                <a:schemeClr val="accent2"/>
              </a:buClr>
              <a:buSzPct val="100000"/>
              <a:buFont typeface="Times" pitchFamily="18" charset="0"/>
              <a:buChar char="•"/>
              <a:defRPr/>
            </a:pPr>
            <a:r>
              <a:rPr lang="en-US" sz="2600" dirty="0"/>
              <a:t>'</a:t>
            </a:r>
            <a:r>
              <a:rPr lang="en-US" sz="2600" dirty="0" err="1"/>
              <a:t>netstat</a:t>
            </a:r>
            <a:r>
              <a:rPr lang="en-US" sz="2600" dirty="0"/>
              <a:t> -r -n‘, /etc/hosts, …</a:t>
            </a:r>
          </a:p>
          <a:p>
            <a:pPr eaLnBrk="1" hangingPunct="1">
              <a:lnSpc>
                <a:spcPct val="90000"/>
              </a:lnSpc>
              <a:defRPr/>
            </a:pPr>
            <a:r>
              <a:rPr lang="en-US" dirty="0"/>
              <a:t>Compromise multiple hosts in parallel</a:t>
            </a:r>
          </a:p>
          <a:p>
            <a:pPr lvl="1" eaLnBrk="1" hangingPunct="1">
              <a:lnSpc>
                <a:spcPct val="90000"/>
              </a:lnSpc>
              <a:defRPr/>
            </a:pPr>
            <a:r>
              <a:rPr lang="en-US" dirty="0"/>
              <a:t>When worm successfully connects, forks a child to continue the infection while the parent keeps trying new hosts</a:t>
            </a:r>
          </a:p>
          <a:p>
            <a:pPr eaLnBrk="1" hangingPunct="1">
              <a:lnSpc>
                <a:spcPct val="90000"/>
              </a:lnSpc>
              <a:defRPr/>
            </a:pPr>
            <a:r>
              <a:rPr lang="en-US" dirty="0"/>
              <a:t>Worm has no malicious payload</a:t>
            </a:r>
          </a:p>
          <a:p>
            <a:pPr eaLnBrk="1" hangingPunct="1">
              <a:lnSpc>
                <a:spcPct val="90000"/>
              </a:lnSpc>
              <a:defRPr/>
            </a:pPr>
            <a:r>
              <a:rPr lang="en-US" dirty="0">
                <a:solidFill>
                  <a:srgbClr val="FF0000"/>
                </a:solidFill>
              </a:rPr>
              <a:t>Where does the damage come from?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1505CCF7-16A7-4474-B622-7EFADBA980AA}"/>
              </a:ext>
            </a:extLst>
          </p:cNvPr>
          <p:cNvSpPr>
            <a:spLocks noGrp="1"/>
          </p:cNvSpPr>
          <p:nvPr>
            <p:ph type="title"/>
          </p:nvPr>
        </p:nvSpPr>
        <p:spPr/>
        <p:txBody>
          <a:bodyPr/>
          <a:lstStyle/>
          <a:p>
            <a:r>
              <a:rPr lang="en-US" altLang="en-US"/>
              <a:t>Damage</a:t>
            </a:r>
          </a:p>
        </p:txBody>
      </p:sp>
      <p:sp>
        <p:nvSpPr>
          <p:cNvPr id="26627" name="Content Placeholder 2">
            <a:extLst>
              <a:ext uri="{FF2B5EF4-FFF2-40B4-BE49-F238E27FC236}">
                <a16:creationId xmlns:a16="http://schemas.microsoft.com/office/drawing/2014/main" id="{0E12A637-4543-425E-906D-C2336558AEE5}"/>
              </a:ext>
            </a:extLst>
          </p:cNvPr>
          <p:cNvSpPr>
            <a:spLocks noGrp="1"/>
          </p:cNvSpPr>
          <p:nvPr>
            <p:ph idx="1"/>
          </p:nvPr>
        </p:nvSpPr>
        <p:spPr/>
        <p:txBody>
          <a:bodyPr/>
          <a:lstStyle/>
          <a:p>
            <a:r>
              <a:rPr lang="en-US" altLang="en-US"/>
              <a:t>One host may be repeatedly compromised</a:t>
            </a:r>
          </a:p>
          <a:p>
            <a:r>
              <a:rPr lang="en-US" altLang="en-US"/>
              <a:t>Supposedly designed to gauge the size of the Internet</a:t>
            </a:r>
          </a:p>
          <a:p>
            <a:r>
              <a:rPr lang="en-US" altLang="en-US"/>
              <a:t>The following bug made it more damaging.</a:t>
            </a:r>
          </a:p>
          <a:p>
            <a:r>
              <a:rPr lang="en-US" altLang="en-US"/>
              <a:t>Asks a host whether it is compromised; however, even if it answers yes, still compromise it with probability 1/8.</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a:extLst>
              <a:ext uri="{FF2B5EF4-FFF2-40B4-BE49-F238E27FC236}">
                <a16:creationId xmlns:a16="http://schemas.microsoft.com/office/drawing/2014/main" id="{77513967-15C2-41CF-9BE5-EC64DDE5F988}"/>
              </a:ext>
            </a:extLst>
          </p:cNvPr>
          <p:cNvSpPr>
            <a:spLocks noGrp="1" noChangeArrowheads="1"/>
          </p:cNvSpPr>
          <p:nvPr>
            <p:ph type="title"/>
          </p:nvPr>
        </p:nvSpPr>
        <p:spPr>
          <a:xfrm>
            <a:off x="323676" y="148047"/>
            <a:ext cx="6981692" cy="1248134"/>
          </a:xfrm>
        </p:spPr>
        <p:txBody>
          <a:bodyPr>
            <a:normAutofit fontScale="90000"/>
          </a:bodyPr>
          <a:lstStyle/>
          <a:p>
            <a:pPr eaLnBrk="1" hangingPunct="1">
              <a:lnSpc>
                <a:spcPct val="100000"/>
              </a:lnSpc>
            </a:pPr>
            <a:r>
              <a:rPr lang="en-US" altLang="en-US" dirty="0"/>
              <a:t>Increasing propagation speed</a:t>
            </a:r>
            <a:br>
              <a:rPr lang="en-US" altLang="en-US" dirty="0"/>
            </a:br>
            <a:r>
              <a:rPr lang="en-US" altLang="en-US" dirty="0"/>
              <a:t>Code Red (July 2001)</a:t>
            </a:r>
          </a:p>
        </p:txBody>
      </p:sp>
      <p:sp>
        <p:nvSpPr>
          <p:cNvPr id="27654" name="Rectangle 3">
            <a:extLst>
              <a:ext uri="{FF2B5EF4-FFF2-40B4-BE49-F238E27FC236}">
                <a16:creationId xmlns:a16="http://schemas.microsoft.com/office/drawing/2014/main" id="{A03BFA14-ABD4-4A6D-98C2-ED031FA9D1BF}"/>
              </a:ext>
            </a:extLst>
          </p:cNvPr>
          <p:cNvSpPr>
            <a:spLocks noGrp="1" noChangeArrowheads="1"/>
          </p:cNvSpPr>
          <p:nvPr>
            <p:ph type="body" idx="1"/>
          </p:nvPr>
        </p:nvSpPr>
        <p:spPr>
          <a:xfrm>
            <a:off x="7987485" y="157315"/>
            <a:ext cx="3999270" cy="5535561"/>
          </a:xfrm>
          <a:solidFill>
            <a:schemeClr val="accent4">
              <a:lumMod val="20000"/>
              <a:lumOff val="80000"/>
            </a:schemeClr>
          </a:solidFill>
          <a:ln>
            <a:solidFill>
              <a:schemeClr val="tx1"/>
            </a:solidFill>
          </a:ln>
        </p:spPr>
        <p:txBody>
          <a:bodyPr>
            <a:noAutofit/>
          </a:bodyPr>
          <a:lstStyle/>
          <a:p>
            <a:pPr marL="0" indent="0">
              <a:lnSpc>
                <a:spcPct val="120000"/>
              </a:lnSpc>
              <a:buNone/>
            </a:pPr>
            <a:r>
              <a:rPr lang="en-US" altLang="en-US" sz="2400" b="1" dirty="0">
                <a:solidFill>
                  <a:schemeClr val="tx1"/>
                </a:solidFill>
              </a:rPr>
              <a:t>Affects Microsoft Index Server 2.0, </a:t>
            </a:r>
          </a:p>
          <a:p>
            <a:pPr>
              <a:lnSpc>
                <a:spcPct val="120000"/>
              </a:lnSpc>
            </a:pPr>
            <a:r>
              <a:rPr lang="en-US" altLang="en-US" sz="2400" dirty="0">
                <a:solidFill>
                  <a:schemeClr val="tx1"/>
                </a:solidFill>
              </a:rPr>
              <a:t>Windows 2000 Indexing service on Windows NT 4.0.</a:t>
            </a:r>
          </a:p>
          <a:p>
            <a:pPr>
              <a:lnSpc>
                <a:spcPct val="120000"/>
              </a:lnSpc>
            </a:pPr>
            <a:r>
              <a:rPr lang="en-US" altLang="en-US" sz="2400" dirty="0">
                <a:solidFill>
                  <a:schemeClr val="tx1"/>
                </a:solidFill>
              </a:rPr>
              <a:t>Windows 2000 that run IIS 4.0 and 5.0 Web servers</a:t>
            </a:r>
          </a:p>
          <a:p>
            <a:pPr marL="0" indent="0">
              <a:lnSpc>
                <a:spcPct val="120000"/>
              </a:lnSpc>
              <a:buNone/>
            </a:pPr>
            <a:r>
              <a:rPr lang="en-US" altLang="en-US" sz="2400" b="1" dirty="0">
                <a:solidFill>
                  <a:schemeClr val="tx1"/>
                </a:solidFill>
              </a:rPr>
              <a:t>Exploits </a:t>
            </a:r>
            <a:r>
              <a:rPr lang="en-US" altLang="en-US" sz="2400" b="1" dirty="0">
                <a:solidFill>
                  <a:srgbClr val="FF0000"/>
                </a:solidFill>
              </a:rPr>
              <a:t>known buffer overflow</a:t>
            </a:r>
            <a:r>
              <a:rPr lang="en-US" altLang="en-US" sz="2400" b="1" dirty="0">
                <a:solidFill>
                  <a:schemeClr val="tx1"/>
                </a:solidFill>
              </a:rPr>
              <a:t> in Idq.dll</a:t>
            </a:r>
          </a:p>
          <a:p>
            <a:pPr marL="0" indent="0">
              <a:lnSpc>
                <a:spcPct val="120000"/>
              </a:lnSpc>
              <a:buNone/>
            </a:pPr>
            <a:r>
              <a:rPr lang="en-US" altLang="en-US" sz="2400" b="1" dirty="0">
                <a:solidFill>
                  <a:srgbClr val="FF0000"/>
                </a:solidFill>
              </a:rPr>
              <a:t>Vulnerable population (360,000 servers) infected in 14 hours</a:t>
            </a:r>
          </a:p>
        </p:txBody>
      </p:sp>
      <p:pic>
        <p:nvPicPr>
          <p:cNvPr id="1026" name="Picture 2">
            <a:extLst>
              <a:ext uri="{FF2B5EF4-FFF2-40B4-BE49-F238E27FC236}">
                <a16:creationId xmlns:a16="http://schemas.microsoft.com/office/drawing/2014/main" id="{2EBA7B08-D442-4820-80E4-BB21CFDE0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55" y="1737236"/>
            <a:ext cx="7616312" cy="38081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a:extLst>
              <a:ext uri="{FF2B5EF4-FFF2-40B4-BE49-F238E27FC236}">
                <a16:creationId xmlns:a16="http://schemas.microsoft.com/office/drawing/2014/main" id="{77513967-15C2-41CF-9BE5-EC64DDE5F988}"/>
              </a:ext>
            </a:extLst>
          </p:cNvPr>
          <p:cNvSpPr>
            <a:spLocks noGrp="1" noChangeArrowheads="1"/>
          </p:cNvSpPr>
          <p:nvPr>
            <p:ph type="title"/>
          </p:nvPr>
        </p:nvSpPr>
        <p:spPr>
          <a:xfrm>
            <a:off x="323676" y="148047"/>
            <a:ext cx="6981692" cy="1051488"/>
          </a:xfrm>
        </p:spPr>
        <p:txBody>
          <a:bodyPr>
            <a:normAutofit/>
          </a:bodyPr>
          <a:lstStyle/>
          <a:p>
            <a:pPr eaLnBrk="1" hangingPunct="1">
              <a:lnSpc>
                <a:spcPct val="100000"/>
              </a:lnSpc>
            </a:pPr>
            <a:r>
              <a:rPr lang="en-US" altLang="en-US" dirty="0"/>
              <a:t>Code Red (July 2001)</a:t>
            </a:r>
          </a:p>
        </p:txBody>
      </p:sp>
      <p:pic>
        <p:nvPicPr>
          <p:cNvPr id="1026" name="Picture 2">
            <a:hlinkClick r:id="rId3" action="ppaction://program"/>
            <a:extLst>
              <a:ext uri="{FF2B5EF4-FFF2-40B4-BE49-F238E27FC236}">
                <a16:creationId xmlns:a16="http://schemas.microsoft.com/office/drawing/2014/main" id="{2EBA7B08-D442-4820-80E4-BB21CFDE03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55" y="1737236"/>
            <a:ext cx="7616312" cy="380815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oded red">
            <a:extLst>
              <a:ext uri="{FF2B5EF4-FFF2-40B4-BE49-F238E27FC236}">
                <a16:creationId xmlns:a16="http://schemas.microsoft.com/office/drawing/2014/main" id="{02AE4A67-5ABB-4522-B6F7-1E0504CC40C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1937" y="1199535"/>
            <a:ext cx="12160063" cy="4718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10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3">
            <a:extLst>
              <a:ext uri="{FF2B5EF4-FFF2-40B4-BE49-F238E27FC236}">
                <a16:creationId xmlns:a16="http://schemas.microsoft.com/office/drawing/2014/main" id="{A03BFA14-ABD4-4A6D-98C2-ED031FA9D1BF}"/>
              </a:ext>
            </a:extLst>
          </p:cNvPr>
          <p:cNvSpPr>
            <a:spLocks noGrp="1" noChangeArrowheads="1"/>
          </p:cNvSpPr>
          <p:nvPr>
            <p:ph type="body" idx="1"/>
          </p:nvPr>
        </p:nvSpPr>
        <p:spPr>
          <a:xfrm>
            <a:off x="454742" y="1671483"/>
            <a:ext cx="4707194" cy="3920240"/>
          </a:xfrm>
          <a:solidFill>
            <a:schemeClr val="accent4">
              <a:lumMod val="20000"/>
              <a:lumOff val="80000"/>
            </a:schemeClr>
          </a:solidFill>
          <a:ln>
            <a:solidFill>
              <a:schemeClr val="tx1"/>
            </a:solidFill>
          </a:ln>
        </p:spPr>
        <p:txBody>
          <a:bodyPr>
            <a:normAutofit fontScale="92500" lnSpcReduction="10000"/>
          </a:bodyPr>
          <a:lstStyle/>
          <a:p>
            <a:pPr>
              <a:lnSpc>
                <a:spcPct val="120000"/>
              </a:lnSpc>
            </a:pPr>
            <a:r>
              <a:rPr lang="en-US" altLang="en-US" sz="2400" dirty="0"/>
              <a:t>Affects in Microsoft SQL 2000</a:t>
            </a:r>
          </a:p>
          <a:p>
            <a:pPr>
              <a:lnSpc>
                <a:spcPct val="120000"/>
              </a:lnSpc>
            </a:pPr>
            <a:r>
              <a:rPr lang="en-US" altLang="en-US" sz="2400" dirty="0"/>
              <a:t>Exploits </a:t>
            </a:r>
            <a:r>
              <a:rPr lang="en-US" altLang="en-US" sz="2400" b="1" dirty="0">
                <a:solidFill>
                  <a:srgbClr val="FF0000"/>
                </a:solidFill>
              </a:rPr>
              <a:t>known buffer overflow </a:t>
            </a:r>
            <a:r>
              <a:rPr lang="en-US" altLang="en-US" sz="2400" dirty="0"/>
              <a:t>vulnerability</a:t>
            </a:r>
          </a:p>
          <a:p>
            <a:pPr lvl="1">
              <a:lnSpc>
                <a:spcPct val="120000"/>
              </a:lnSpc>
            </a:pPr>
            <a:r>
              <a:rPr lang="en-US" altLang="en-US" dirty="0"/>
              <a:t>Server Resolution service vulnerability reported June 2002 </a:t>
            </a:r>
          </a:p>
          <a:p>
            <a:pPr lvl="1">
              <a:lnSpc>
                <a:spcPct val="120000"/>
              </a:lnSpc>
            </a:pPr>
            <a:r>
              <a:rPr lang="en-US" altLang="en-US" dirty="0"/>
              <a:t>Patched released in July 2002 Bulletin MS02-39</a:t>
            </a:r>
          </a:p>
          <a:p>
            <a:pPr>
              <a:lnSpc>
                <a:spcPct val="120000"/>
              </a:lnSpc>
            </a:pPr>
            <a:r>
              <a:rPr lang="en-US" altLang="en-US" sz="2400" b="1" dirty="0">
                <a:solidFill>
                  <a:srgbClr val="FF0000"/>
                </a:solidFill>
              </a:rPr>
              <a:t>Vulnerable population infected in less than 10 minutes</a:t>
            </a:r>
          </a:p>
        </p:txBody>
      </p:sp>
      <p:sp>
        <p:nvSpPr>
          <p:cNvPr id="6" name="Rectangle 2">
            <a:extLst>
              <a:ext uri="{FF2B5EF4-FFF2-40B4-BE49-F238E27FC236}">
                <a16:creationId xmlns:a16="http://schemas.microsoft.com/office/drawing/2014/main" id="{037D227B-F3BD-4C63-BFD8-240DA401FF79}"/>
              </a:ext>
            </a:extLst>
          </p:cNvPr>
          <p:cNvSpPr>
            <a:spLocks noGrp="1" noChangeArrowheads="1"/>
          </p:cNvSpPr>
          <p:nvPr>
            <p:ph type="title"/>
          </p:nvPr>
        </p:nvSpPr>
        <p:spPr>
          <a:xfrm>
            <a:off x="323676" y="148047"/>
            <a:ext cx="6981692" cy="1248134"/>
          </a:xfrm>
        </p:spPr>
        <p:txBody>
          <a:bodyPr>
            <a:normAutofit fontScale="90000"/>
          </a:bodyPr>
          <a:lstStyle/>
          <a:p>
            <a:pPr eaLnBrk="1" hangingPunct="1">
              <a:lnSpc>
                <a:spcPct val="100000"/>
              </a:lnSpc>
            </a:pPr>
            <a:r>
              <a:rPr lang="en-US" altLang="en-US" dirty="0"/>
              <a:t>Increasing propagation speed</a:t>
            </a:r>
            <a:br>
              <a:rPr lang="en-US" altLang="en-US" dirty="0"/>
            </a:br>
            <a:r>
              <a:rPr lang="en-US" altLang="en-US" dirty="0"/>
              <a:t>SQL Slammer, January 2003</a:t>
            </a:r>
          </a:p>
        </p:txBody>
      </p:sp>
      <p:pic>
        <p:nvPicPr>
          <p:cNvPr id="2052" name="Picture 4">
            <a:extLst>
              <a:ext uri="{FF2B5EF4-FFF2-40B4-BE49-F238E27FC236}">
                <a16:creationId xmlns:a16="http://schemas.microsoft.com/office/drawing/2014/main" id="{B8E489A5-657C-423C-88D5-C9D7C75DA79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41680" y="1858297"/>
            <a:ext cx="6621720" cy="331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090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3">
            <a:extLst>
              <a:ext uri="{FF2B5EF4-FFF2-40B4-BE49-F238E27FC236}">
                <a16:creationId xmlns:a16="http://schemas.microsoft.com/office/drawing/2014/main" id="{A03BFA14-ABD4-4A6D-98C2-ED031FA9D1BF}"/>
              </a:ext>
            </a:extLst>
          </p:cNvPr>
          <p:cNvSpPr>
            <a:spLocks noGrp="1" noChangeArrowheads="1"/>
          </p:cNvSpPr>
          <p:nvPr>
            <p:ph type="body" idx="1"/>
          </p:nvPr>
        </p:nvSpPr>
        <p:spPr>
          <a:xfrm>
            <a:off x="454742" y="1671483"/>
            <a:ext cx="4707194" cy="3920240"/>
          </a:xfrm>
        </p:spPr>
        <p:txBody>
          <a:bodyPr>
            <a:normAutofit fontScale="92500" lnSpcReduction="10000"/>
          </a:bodyPr>
          <a:lstStyle/>
          <a:p>
            <a:pPr>
              <a:lnSpc>
                <a:spcPct val="120000"/>
              </a:lnSpc>
            </a:pPr>
            <a:r>
              <a:rPr lang="en-US" altLang="en-US" sz="2400" dirty="0"/>
              <a:t>Affects in Microsoft SQL 2000</a:t>
            </a:r>
          </a:p>
          <a:p>
            <a:pPr>
              <a:lnSpc>
                <a:spcPct val="120000"/>
              </a:lnSpc>
            </a:pPr>
            <a:r>
              <a:rPr lang="en-US" altLang="en-US" sz="2400" dirty="0"/>
              <a:t>Exploits known buffer overflow vulnerability</a:t>
            </a:r>
          </a:p>
          <a:p>
            <a:pPr lvl="1">
              <a:lnSpc>
                <a:spcPct val="120000"/>
              </a:lnSpc>
            </a:pPr>
            <a:r>
              <a:rPr lang="en-US" altLang="en-US" dirty="0"/>
              <a:t>Server Resolution service vulnerability reported June 2002 </a:t>
            </a:r>
          </a:p>
          <a:p>
            <a:pPr lvl="1">
              <a:lnSpc>
                <a:spcPct val="120000"/>
              </a:lnSpc>
            </a:pPr>
            <a:r>
              <a:rPr lang="en-US" altLang="en-US" dirty="0"/>
              <a:t>Patched released in July 2002 Bulletin MS02-39</a:t>
            </a:r>
          </a:p>
          <a:p>
            <a:pPr>
              <a:lnSpc>
                <a:spcPct val="120000"/>
              </a:lnSpc>
            </a:pPr>
            <a:r>
              <a:rPr lang="en-US" altLang="en-US" sz="2400" dirty="0"/>
              <a:t>Vulnerable population infected in less than 10 minutes</a:t>
            </a:r>
          </a:p>
        </p:txBody>
      </p:sp>
      <p:sp>
        <p:nvSpPr>
          <p:cNvPr id="6" name="Rectangle 2">
            <a:extLst>
              <a:ext uri="{FF2B5EF4-FFF2-40B4-BE49-F238E27FC236}">
                <a16:creationId xmlns:a16="http://schemas.microsoft.com/office/drawing/2014/main" id="{037D227B-F3BD-4C63-BFD8-240DA401FF79}"/>
              </a:ext>
            </a:extLst>
          </p:cNvPr>
          <p:cNvSpPr>
            <a:spLocks noGrp="1" noChangeArrowheads="1"/>
          </p:cNvSpPr>
          <p:nvPr>
            <p:ph type="title"/>
          </p:nvPr>
        </p:nvSpPr>
        <p:spPr>
          <a:xfrm>
            <a:off x="323676" y="148047"/>
            <a:ext cx="6981692" cy="1248134"/>
          </a:xfrm>
        </p:spPr>
        <p:txBody>
          <a:bodyPr>
            <a:normAutofit/>
          </a:bodyPr>
          <a:lstStyle/>
          <a:p>
            <a:pPr eaLnBrk="1" hangingPunct="1">
              <a:lnSpc>
                <a:spcPct val="100000"/>
              </a:lnSpc>
            </a:pPr>
            <a:r>
              <a:rPr lang="en-US" altLang="en-US" dirty="0"/>
              <a:t>SQL Slammer, January 2003</a:t>
            </a:r>
          </a:p>
        </p:txBody>
      </p:sp>
      <p:pic>
        <p:nvPicPr>
          <p:cNvPr id="2052" name="Picture 4">
            <a:extLst>
              <a:ext uri="{FF2B5EF4-FFF2-40B4-BE49-F238E27FC236}">
                <a16:creationId xmlns:a16="http://schemas.microsoft.com/office/drawing/2014/main" id="{B8E489A5-657C-423C-88D5-C9D7C75DA79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1592826"/>
            <a:ext cx="12192000" cy="4198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766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a:extLst>
              <a:ext uri="{FF2B5EF4-FFF2-40B4-BE49-F238E27FC236}">
                <a16:creationId xmlns:a16="http://schemas.microsoft.com/office/drawing/2014/main" id="{DFB4E5CC-CD7B-4BF4-82ED-BEA63BB86F4B}"/>
              </a:ext>
            </a:extLst>
          </p:cNvPr>
          <p:cNvSpPr>
            <a:spLocks noGrp="1" noChangeArrowheads="1"/>
          </p:cNvSpPr>
          <p:nvPr>
            <p:ph type="title"/>
          </p:nvPr>
        </p:nvSpPr>
        <p:spPr/>
        <p:txBody>
          <a:bodyPr/>
          <a:lstStyle/>
          <a:p>
            <a:pPr eaLnBrk="1" hangingPunct="1"/>
            <a:r>
              <a:rPr lang="en-US" altLang="en-US" dirty="0"/>
              <a:t>Trapdoor</a:t>
            </a:r>
          </a:p>
        </p:txBody>
      </p:sp>
      <p:sp>
        <p:nvSpPr>
          <p:cNvPr id="15366" name="Rectangle 3">
            <a:extLst>
              <a:ext uri="{FF2B5EF4-FFF2-40B4-BE49-F238E27FC236}">
                <a16:creationId xmlns:a16="http://schemas.microsoft.com/office/drawing/2014/main" id="{8B3ABD28-68E1-4D62-B18A-4F4288EBD8DB}"/>
              </a:ext>
            </a:extLst>
          </p:cNvPr>
          <p:cNvSpPr>
            <a:spLocks noGrp="1" noChangeArrowheads="1"/>
          </p:cNvSpPr>
          <p:nvPr>
            <p:ph type="body" idx="1"/>
          </p:nvPr>
        </p:nvSpPr>
        <p:spPr/>
        <p:txBody>
          <a:bodyPr>
            <a:normAutofit/>
          </a:bodyPr>
          <a:lstStyle/>
          <a:p>
            <a:pPr eaLnBrk="1" hangingPunct="1">
              <a:lnSpc>
                <a:spcPct val="110000"/>
              </a:lnSpc>
            </a:pPr>
            <a:r>
              <a:rPr lang="en-US" altLang="en-US" dirty="0"/>
              <a:t>Secret entry point into a system</a:t>
            </a:r>
          </a:p>
          <a:p>
            <a:pPr lvl="1" eaLnBrk="1" hangingPunct="1">
              <a:lnSpc>
                <a:spcPct val="110000"/>
              </a:lnSpc>
            </a:pPr>
            <a:r>
              <a:rPr lang="en-US" altLang="en-US" sz="2800" dirty="0"/>
              <a:t>Specific user identifier or password that circumvents normal security procedures.</a:t>
            </a:r>
          </a:p>
          <a:p>
            <a:pPr eaLnBrk="1" hangingPunct="1">
              <a:lnSpc>
                <a:spcPct val="110000"/>
              </a:lnSpc>
            </a:pPr>
            <a:r>
              <a:rPr lang="en-US" altLang="en-US" dirty="0"/>
              <a:t>Commonly used by developers</a:t>
            </a:r>
          </a:p>
          <a:p>
            <a:pPr lvl="1" eaLnBrk="1" hangingPunct="1">
              <a:lnSpc>
                <a:spcPct val="110000"/>
              </a:lnSpc>
            </a:pPr>
            <a:r>
              <a:rPr lang="en-US" altLang="en-US" sz="2800" dirty="0"/>
              <a:t>Could be included in a compiler.</a:t>
            </a:r>
          </a:p>
          <a:p>
            <a:pPr eaLnBrk="1" hangingPunct="1"/>
            <a:endParaRPr lang="en-US" altLang="en-US" dirty="0"/>
          </a:p>
        </p:txBody>
      </p:sp>
      <p:pic>
        <p:nvPicPr>
          <p:cNvPr id="33794" name="Picture 2" descr="Trapdoors | BUILD">
            <a:extLst>
              <a:ext uri="{FF2B5EF4-FFF2-40B4-BE49-F238E27FC236}">
                <a16:creationId xmlns:a16="http://schemas.microsoft.com/office/drawing/2014/main" id="{88611F13-DC75-4AC5-9792-915F2A882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1422" y="425694"/>
            <a:ext cx="2324100" cy="1962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7" name="Text Box 2">
            <a:extLst>
              <a:ext uri="{FF2B5EF4-FFF2-40B4-BE49-F238E27FC236}">
                <a16:creationId xmlns:a16="http://schemas.microsoft.com/office/drawing/2014/main" id="{16064093-500D-4C3F-8E7F-9797ECE4914C}"/>
              </a:ext>
            </a:extLst>
          </p:cNvPr>
          <p:cNvSpPr txBox="1">
            <a:spLocks noChangeArrowheads="1"/>
          </p:cNvSpPr>
          <p:nvPr/>
        </p:nvSpPr>
        <p:spPr bwMode="auto">
          <a:xfrm>
            <a:off x="2286000" y="1022350"/>
            <a:ext cx="6950942"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b="1">
                <a:latin typeface="Courier New" panose="02070309020205020404" pitchFamily="49" charset="0"/>
              </a:rPr>
              <a:t>0000:</a:t>
            </a:r>
            <a:r>
              <a:rPr lang="en-US" altLang="en-US" sz="1400" i="1">
                <a:latin typeface="Courier New" panose="02070309020205020404" pitchFamily="49" charset="0"/>
              </a:rPr>
              <a:t> 4500 0194 b6db 0000 6d11 2e2d 89e5 0a9c </a:t>
            </a:r>
            <a:r>
              <a:rPr lang="en-US" altLang="en-US" sz="1400">
                <a:latin typeface="Courier New" panose="02070309020205020404" pitchFamily="49" charset="0"/>
              </a:rPr>
              <a:t>E...¶Û..m..-.å..</a:t>
            </a:r>
          </a:p>
          <a:p>
            <a:pPr eaLnBrk="1" hangingPunct="1"/>
            <a:r>
              <a:rPr lang="en-US" altLang="en-US" sz="1400" b="1">
                <a:latin typeface="Courier New" panose="02070309020205020404" pitchFamily="49" charset="0"/>
              </a:rPr>
              <a:t>0010:</a:t>
            </a:r>
            <a:r>
              <a:rPr lang="en-US" altLang="en-US" sz="1400" i="1">
                <a:latin typeface="Courier New" panose="02070309020205020404" pitchFamily="49" charset="0"/>
              </a:rPr>
              <a:t> cb08 07c7 1052 059a 0180 bda8</a:t>
            </a:r>
            <a:r>
              <a:rPr lang="en-US" altLang="en-US" sz="1400">
                <a:latin typeface="Courier New" panose="02070309020205020404" pitchFamily="49" charset="0"/>
              </a:rPr>
              <a:t> </a:t>
            </a:r>
            <a:r>
              <a:rPr lang="en-US" altLang="en-US" sz="1400" b="1">
                <a:latin typeface="Courier New" panose="02070309020205020404" pitchFamily="49" charset="0"/>
              </a:rPr>
              <a:t>04</a:t>
            </a:r>
            <a:r>
              <a:rPr lang="en-US" altLang="en-US" sz="1400" b="1" u="sng">
                <a:latin typeface="Courier New" panose="02070309020205020404" pitchFamily="49" charset="0"/>
              </a:rPr>
              <a:t>01 0101</a:t>
            </a:r>
            <a:r>
              <a:rPr lang="en-US" altLang="en-US" sz="1400" b="1">
                <a:latin typeface="Courier New" panose="02070309020205020404" pitchFamily="49" charset="0"/>
              </a:rPr>
              <a:t> </a:t>
            </a:r>
            <a:r>
              <a:rPr lang="en-US" altLang="en-US" sz="1400">
                <a:latin typeface="Courier New" panose="02070309020205020404" pitchFamily="49" charset="0"/>
              </a:rPr>
              <a:t>Ë..Ç.R....½¨</a:t>
            </a:r>
            <a:r>
              <a:rPr lang="en-US" altLang="en-US" sz="1400" b="1" u="sng">
                <a:latin typeface="Courier New" panose="02070309020205020404" pitchFamily="49" charset="0"/>
              </a:rPr>
              <a:t>....</a:t>
            </a:r>
          </a:p>
          <a:p>
            <a:pPr eaLnBrk="1" hangingPunct="1"/>
            <a:r>
              <a:rPr lang="en-US" altLang="en-US" sz="1400" b="1">
                <a:latin typeface="Courier New" panose="02070309020205020404" pitchFamily="49" charset="0"/>
              </a:rPr>
              <a:t>0020: </a:t>
            </a:r>
            <a:r>
              <a:rPr lang="en-US" altLang="en-US" sz="1400" b="1" u="sng">
                <a:latin typeface="Courier New" panose="02070309020205020404" pitchFamily="49" charset="0"/>
              </a:rPr>
              <a:t>0101 0101 0101 0101 0101 0101 0101 0101</a:t>
            </a:r>
            <a:r>
              <a:rPr lang="en-US" altLang="en-US" sz="1400" b="1">
                <a:latin typeface="Courier New" panose="02070309020205020404" pitchFamily="49" charset="0"/>
              </a:rPr>
              <a:t> </a:t>
            </a:r>
            <a:r>
              <a:rPr lang="en-US" altLang="en-US" sz="1400" b="1" u="sng">
                <a:latin typeface="Courier New" panose="02070309020205020404" pitchFamily="49" charset="0"/>
              </a:rPr>
              <a:t>................</a:t>
            </a:r>
          </a:p>
          <a:p>
            <a:pPr eaLnBrk="1" hangingPunct="1"/>
            <a:r>
              <a:rPr lang="en-US" altLang="en-US" sz="1400" b="1">
                <a:latin typeface="Courier New" panose="02070309020205020404" pitchFamily="49" charset="0"/>
              </a:rPr>
              <a:t>0030: </a:t>
            </a:r>
            <a:r>
              <a:rPr lang="en-US" altLang="en-US" sz="1400" b="1" u="sng">
                <a:latin typeface="Courier New" panose="02070309020205020404" pitchFamily="49" charset="0"/>
              </a:rPr>
              <a:t>0101 0101 0101 0101 0101 0101 0101 0101</a:t>
            </a:r>
            <a:r>
              <a:rPr lang="en-US" altLang="en-US" sz="1400" b="1">
                <a:latin typeface="Courier New" panose="02070309020205020404" pitchFamily="49" charset="0"/>
              </a:rPr>
              <a:t> </a:t>
            </a:r>
            <a:r>
              <a:rPr lang="en-US" altLang="en-US" sz="1400" b="1" u="sng">
                <a:latin typeface="Courier New" panose="02070309020205020404" pitchFamily="49" charset="0"/>
              </a:rPr>
              <a:t>................</a:t>
            </a:r>
          </a:p>
          <a:p>
            <a:pPr eaLnBrk="1" hangingPunct="1"/>
            <a:r>
              <a:rPr lang="en-US" altLang="en-US" sz="1400" b="1">
                <a:latin typeface="Courier New" panose="02070309020205020404" pitchFamily="49" charset="0"/>
              </a:rPr>
              <a:t>0040: </a:t>
            </a:r>
            <a:r>
              <a:rPr lang="en-US" altLang="en-US" sz="1400" b="1" u="sng">
                <a:latin typeface="Courier New" panose="02070309020205020404" pitchFamily="49" charset="0"/>
              </a:rPr>
              <a:t>0101 0101 0101 0101 0101 0101 0101 0101</a:t>
            </a:r>
            <a:r>
              <a:rPr lang="en-US" altLang="en-US" sz="1400" b="1">
                <a:latin typeface="Courier New" panose="02070309020205020404" pitchFamily="49" charset="0"/>
              </a:rPr>
              <a:t> </a:t>
            </a:r>
            <a:r>
              <a:rPr lang="en-US" altLang="en-US" sz="1400" b="1" u="sng">
                <a:latin typeface="Courier New" panose="02070309020205020404" pitchFamily="49" charset="0"/>
              </a:rPr>
              <a:t>................</a:t>
            </a:r>
          </a:p>
          <a:p>
            <a:pPr eaLnBrk="1" hangingPunct="1"/>
            <a:r>
              <a:rPr lang="en-US" altLang="en-US" sz="1400" b="1">
                <a:latin typeface="Courier New" panose="02070309020205020404" pitchFamily="49" charset="0"/>
              </a:rPr>
              <a:t>0050: </a:t>
            </a:r>
            <a:r>
              <a:rPr lang="en-US" altLang="en-US" sz="1400" b="1" u="sng">
                <a:latin typeface="Courier New" panose="02070309020205020404" pitchFamily="49" charset="0"/>
              </a:rPr>
              <a:t>0101 0101 0101 0101 0101 0101 0101 0101</a:t>
            </a:r>
            <a:r>
              <a:rPr lang="en-US" altLang="en-US" sz="1400" b="1">
                <a:latin typeface="Courier New" panose="02070309020205020404" pitchFamily="49" charset="0"/>
              </a:rPr>
              <a:t> </a:t>
            </a:r>
            <a:r>
              <a:rPr lang="en-US" altLang="en-US" sz="1400" b="1" u="sng">
                <a:latin typeface="Courier New" panose="02070309020205020404" pitchFamily="49" charset="0"/>
              </a:rPr>
              <a:t>................</a:t>
            </a:r>
          </a:p>
          <a:p>
            <a:pPr eaLnBrk="1" hangingPunct="1"/>
            <a:r>
              <a:rPr lang="en-US" altLang="en-US" sz="1400" b="1">
                <a:latin typeface="Courier New" panose="02070309020205020404" pitchFamily="49" charset="0"/>
              </a:rPr>
              <a:t>0060: </a:t>
            </a:r>
            <a:r>
              <a:rPr lang="en-US" altLang="en-US" sz="1400" b="1" u="sng">
                <a:latin typeface="Courier New" panose="02070309020205020404" pitchFamily="49" charset="0"/>
              </a:rPr>
              <a:t>0101 0101 0101 0101 0101 0101 0101 0101</a:t>
            </a:r>
            <a:r>
              <a:rPr lang="en-US" altLang="en-US" sz="1400" b="1">
                <a:latin typeface="Courier New" panose="02070309020205020404" pitchFamily="49" charset="0"/>
              </a:rPr>
              <a:t> </a:t>
            </a:r>
            <a:r>
              <a:rPr lang="en-US" altLang="en-US" sz="1400" b="1" u="sng">
                <a:latin typeface="Courier New" panose="02070309020205020404" pitchFamily="49" charset="0"/>
              </a:rPr>
              <a:t>................</a:t>
            </a:r>
          </a:p>
          <a:p>
            <a:pPr eaLnBrk="1" hangingPunct="1"/>
            <a:r>
              <a:rPr lang="en-US" altLang="en-US" sz="1400" b="1">
                <a:latin typeface="Courier New" panose="02070309020205020404" pitchFamily="49" charset="0"/>
              </a:rPr>
              <a:t>0070: </a:t>
            </a:r>
            <a:r>
              <a:rPr lang="en-US" altLang="en-US" sz="1400" b="1" u="sng">
                <a:latin typeface="Courier New" panose="02070309020205020404" pitchFamily="49" charset="0"/>
              </a:rPr>
              <a:t>0101 0101 0101 0101 0101 0101 01</a:t>
            </a:r>
            <a:r>
              <a:rPr lang="en-US" altLang="en-US" sz="1400" b="1">
                <a:solidFill>
                  <a:schemeClr val="hlink"/>
                </a:solidFill>
                <a:latin typeface="Courier New" panose="02070309020205020404" pitchFamily="49" charset="0"/>
              </a:rPr>
              <a:t>dc c9b0</a:t>
            </a:r>
            <a:r>
              <a:rPr lang="en-US" altLang="en-US" sz="1400" b="1">
                <a:latin typeface="Courier New" panose="02070309020205020404" pitchFamily="49" charset="0"/>
              </a:rPr>
              <a:t> </a:t>
            </a:r>
            <a:r>
              <a:rPr lang="en-US" altLang="en-US" sz="1400" b="1" u="sng">
                <a:latin typeface="Courier New" panose="02070309020205020404" pitchFamily="49" charset="0"/>
              </a:rPr>
              <a:t>.............</a:t>
            </a:r>
            <a:r>
              <a:rPr lang="en-US" altLang="en-US" sz="1400" b="1">
                <a:latin typeface="Courier New" panose="02070309020205020404" pitchFamily="49" charset="0"/>
              </a:rPr>
              <a:t>ÜÉ°</a:t>
            </a:r>
          </a:p>
          <a:p>
            <a:pPr eaLnBrk="1" hangingPunct="1"/>
            <a:r>
              <a:rPr lang="en-US" altLang="en-US" sz="1400" b="1">
                <a:latin typeface="Courier New" panose="02070309020205020404" pitchFamily="49" charset="0"/>
              </a:rPr>
              <a:t>0080: </a:t>
            </a:r>
            <a:r>
              <a:rPr lang="en-US" altLang="en-US" sz="1400" b="1">
                <a:solidFill>
                  <a:schemeClr val="hlink"/>
                </a:solidFill>
                <a:latin typeface="Courier New" panose="02070309020205020404" pitchFamily="49" charset="0"/>
              </a:rPr>
              <a:t>42</a:t>
            </a:r>
            <a:r>
              <a:rPr lang="en-US" altLang="en-US" sz="1400" b="1">
                <a:solidFill>
                  <a:srgbClr val="00FF00"/>
                </a:solidFill>
                <a:latin typeface="Courier New" panose="02070309020205020404" pitchFamily="49" charset="0"/>
              </a:rPr>
              <a:t>eb 0e</a:t>
            </a:r>
            <a:r>
              <a:rPr lang="en-US" altLang="en-US" sz="1400" b="1">
                <a:latin typeface="Courier New" panose="02070309020205020404" pitchFamily="49" charset="0"/>
              </a:rPr>
              <a:t>01 0101 0101 0101 70ae 4201 70ae Bë........p®B.p®</a:t>
            </a:r>
          </a:p>
          <a:p>
            <a:pPr eaLnBrk="1" hangingPunct="1"/>
            <a:r>
              <a:rPr lang="en-US" altLang="en-US" sz="1400" b="1">
                <a:latin typeface="Courier New" panose="02070309020205020404" pitchFamily="49" charset="0"/>
              </a:rPr>
              <a:t>0090: 42</a:t>
            </a:r>
            <a:r>
              <a:rPr lang="en-US" altLang="en-US" sz="1400" b="1" u="sng">
                <a:latin typeface="Courier New" panose="02070309020205020404" pitchFamily="49" charset="0"/>
              </a:rPr>
              <a:t>90 9090 9090 9090 90</a:t>
            </a:r>
            <a:r>
              <a:rPr lang="en-US" altLang="en-US" sz="1400" b="1">
                <a:solidFill>
                  <a:schemeClr val="hlink"/>
                </a:solidFill>
                <a:latin typeface="Courier New" panose="02070309020205020404" pitchFamily="49" charset="0"/>
              </a:rPr>
              <a:t>68 dcc9 b042</a:t>
            </a:r>
            <a:r>
              <a:rPr lang="en-US" altLang="en-US" sz="1400" b="1">
                <a:latin typeface="Courier New" panose="02070309020205020404" pitchFamily="49" charset="0"/>
              </a:rPr>
              <a:t> b801 B</a:t>
            </a:r>
            <a:r>
              <a:rPr lang="en-US" altLang="en-US" sz="1400" b="1" u="sng">
                <a:latin typeface="Courier New" panose="02070309020205020404" pitchFamily="49" charset="0"/>
              </a:rPr>
              <a:t>........</a:t>
            </a:r>
            <a:r>
              <a:rPr lang="en-US" altLang="en-US" sz="1400" b="1">
                <a:latin typeface="Courier New" panose="02070309020205020404" pitchFamily="49" charset="0"/>
              </a:rPr>
              <a:t>hÜÉ°B¸.</a:t>
            </a:r>
          </a:p>
          <a:p>
            <a:pPr eaLnBrk="1" hangingPunct="1"/>
            <a:r>
              <a:rPr lang="en-US" altLang="en-US" sz="1400" b="1">
                <a:latin typeface="Courier New" panose="02070309020205020404" pitchFamily="49" charset="0"/>
              </a:rPr>
              <a:t>00a0: 0101 0131 c9b1 1850 e2fd 3501 0101 0550 ...1É±.Pâý5....P</a:t>
            </a:r>
          </a:p>
          <a:p>
            <a:pPr eaLnBrk="1" hangingPunct="1"/>
            <a:r>
              <a:rPr lang="en-US" altLang="en-US" sz="1400" b="1">
                <a:latin typeface="Courier New" panose="02070309020205020404" pitchFamily="49" charset="0"/>
              </a:rPr>
              <a:t>00b0: 89e5 5168 2e64 6c6c 6865 6c33 3268 6b65 .åQh.dllhel32hke</a:t>
            </a:r>
          </a:p>
          <a:p>
            <a:pPr eaLnBrk="1" hangingPunct="1"/>
            <a:r>
              <a:rPr lang="en-US" altLang="en-US" sz="1400" b="1">
                <a:latin typeface="Courier New" panose="02070309020205020404" pitchFamily="49" charset="0"/>
              </a:rPr>
              <a:t>00c0: 726e 5168 6f75 6e74 6869 636b 4368 4765 rnQhounthickChGe</a:t>
            </a:r>
          </a:p>
          <a:p>
            <a:pPr eaLnBrk="1" hangingPunct="1"/>
            <a:r>
              <a:rPr lang="en-US" altLang="en-US" sz="1400" b="1">
                <a:latin typeface="Courier New" panose="02070309020205020404" pitchFamily="49" charset="0"/>
              </a:rPr>
              <a:t>00d0: 7454 66b9 6c6c 5168 3332 2e64 6877 7332 tTf¹llQh32.dhws2</a:t>
            </a:r>
          </a:p>
          <a:p>
            <a:pPr eaLnBrk="1" hangingPunct="1"/>
            <a:r>
              <a:rPr lang="en-US" altLang="en-US" sz="1400" b="1">
                <a:latin typeface="Courier New" panose="02070309020205020404" pitchFamily="49" charset="0"/>
              </a:rPr>
              <a:t>00e0: 5f66 b965 7451 6873 6f63 6b66 b974 6f51 _f¹etQhsockf¹toQ</a:t>
            </a:r>
          </a:p>
          <a:p>
            <a:pPr eaLnBrk="1" hangingPunct="1"/>
            <a:r>
              <a:rPr lang="en-US" altLang="en-US" sz="1400" b="1">
                <a:latin typeface="Courier New" panose="02070309020205020404" pitchFamily="49" charset="0"/>
              </a:rPr>
              <a:t>00f0: 6873 656e 64be 1810 ae42 8d45 d450 ff16 hsend¾..®B.EÔP..</a:t>
            </a:r>
          </a:p>
          <a:p>
            <a:pPr eaLnBrk="1" hangingPunct="1"/>
            <a:r>
              <a:rPr lang="en-US" altLang="en-US" sz="1400" b="1">
                <a:latin typeface="Courier New" panose="02070309020205020404" pitchFamily="49" charset="0"/>
              </a:rPr>
              <a:t>0100: 508d 45e0 508d 45f0 50ff 1650 be10 10ae P.EàP.EðP..P¾..®</a:t>
            </a:r>
          </a:p>
          <a:p>
            <a:pPr eaLnBrk="1" hangingPunct="1"/>
            <a:r>
              <a:rPr lang="en-US" altLang="en-US" sz="1400" b="1">
                <a:latin typeface="Courier New" panose="02070309020205020404" pitchFamily="49" charset="0"/>
              </a:rPr>
              <a:t>0110: 428b 1e8b 033d 558b ec51 7405 be1c 10ae B....=U.ìQt.¾..®</a:t>
            </a:r>
          </a:p>
          <a:p>
            <a:pPr eaLnBrk="1" hangingPunct="1"/>
            <a:r>
              <a:rPr lang="en-US" altLang="en-US" sz="1400" b="1">
                <a:latin typeface="Courier New" panose="02070309020205020404" pitchFamily="49" charset="0"/>
              </a:rPr>
              <a:t>0120: 42ff 16ff d031 c951 5150 81f1 0301 049b B...Ð1ÉQQP.ñ....</a:t>
            </a:r>
          </a:p>
          <a:p>
            <a:pPr eaLnBrk="1" hangingPunct="1"/>
            <a:r>
              <a:rPr lang="en-US" altLang="en-US" sz="1400" b="1">
                <a:latin typeface="Courier New" panose="02070309020205020404" pitchFamily="49" charset="0"/>
              </a:rPr>
              <a:t>0130: 81f1 0101 0101 518d 45cc 508b 45c0 50ff .ñ....Q.EÌP.EÀP.</a:t>
            </a:r>
          </a:p>
          <a:p>
            <a:pPr eaLnBrk="1" hangingPunct="1"/>
            <a:r>
              <a:rPr lang="en-US" altLang="en-US" sz="1400" b="1">
                <a:latin typeface="Courier New" panose="02070309020205020404" pitchFamily="49" charset="0"/>
              </a:rPr>
              <a:t>0140: 166a 116a 026a 02ff d050 8d45 c450 8b45 .j.j.j..ÐP.EÄP.E</a:t>
            </a:r>
          </a:p>
          <a:p>
            <a:pPr eaLnBrk="1" hangingPunct="1"/>
            <a:r>
              <a:rPr lang="en-US" altLang="en-US" sz="1400" b="1">
                <a:latin typeface="Courier New" panose="02070309020205020404" pitchFamily="49" charset="0"/>
              </a:rPr>
              <a:t>0150: c050 ff16 89c6 09db 81f3 3c61 d9ff </a:t>
            </a:r>
            <a:r>
              <a:rPr lang="en-US" altLang="en-US" sz="1400" b="1">
                <a:solidFill>
                  <a:schemeClr val="hlink"/>
                </a:solidFill>
                <a:latin typeface="Courier New" panose="02070309020205020404" pitchFamily="49" charset="0"/>
              </a:rPr>
              <a:t>8b</a:t>
            </a:r>
            <a:r>
              <a:rPr lang="en-US" altLang="en-US" sz="1400" b="1">
                <a:latin typeface="Courier New" panose="02070309020205020404" pitchFamily="49" charset="0"/>
              </a:rPr>
              <a:t>45 ÀP...Æ.Û..óa...E </a:t>
            </a:r>
          </a:p>
          <a:p>
            <a:pPr eaLnBrk="1" hangingPunct="1"/>
            <a:r>
              <a:rPr lang="en-US" altLang="en-US" sz="1400" b="1">
                <a:latin typeface="Courier New" panose="02070309020205020404" pitchFamily="49" charset="0"/>
              </a:rPr>
              <a:t>0160: b48d 0c40 8d14 88c1 e204 01c2 c1e2 0829 ´..@...Áâ..ÂÁâ.)</a:t>
            </a:r>
          </a:p>
          <a:p>
            <a:pPr eaLnBrk="1" hangingPunct="1"/>
            <a:r>
              <a:rPr lang="en-US" altLang="en-US" sz="1400" b="1">
                <a:latin typeface="Courier New" panose="02070309020205020404" pitchFamily="49" charset="0"/>
              </a:rPr>
              <a:t>0170: c28d 0490 01d8 8945 b46a 108d 45b0 5031 Â....Ø.E´j..E°P1</a:t>
            </a:r>
          </a:p>
          <a:p>
            <a:pPr eaLnBrk="1" hangingPunct="1"/>
            <a:r>
              <a:rPr lang="en-US" altLang="en-US" sz="1400" b="1">
                <a:latin typeface="Courier New" panose="02070309020205020404" pitchFamily="49" charset="0"/>
              </a:rPr>
              <a:t>0180: c951 6681 f178 0151 8d45 0350 8b45 ac50 ÉQf.ñx.Q.E.P.E¬P</a:t>
            </a:r>
          </a:p>
          <a:p>
            <a:pPr eaLnBrk="1" hangingPunct="1"/>
            <a:r>
              <a:rPr lang="en-US" altLang="en-US" sz="1400" b="1">
                <a:latin typeface="Courier New" panose="02070309020205020404" pitchFamily="49" charset="0"/>
              </a:rPr>
              <a:t>0190: ffd6 </a:t>
            </a:r>
            <a:r>
              <a:rPr lang="en-US" altLang="en-US" sz="1400" b="1">
                <a:solidFill>
                  <a:schemeClr val="hlink"/>
                </a:solidFill>
                <a:latin typeface="Courier New" panose="02070309020205020404" pitchFamily="49" charset="0"/>
              </a:rPr>
              <a:t>ebca</a:t>
            </a:r>
            <a:r>
              <a:rPr lang="en-US" altLang="en-US" sz="1400" b="1">
                <a:latin typeface="Courier New" panose="02070309020205020404" pitchFamily="49" charset="0"/>
              </a:rPr>
              <a:t>                               .ÖëÊ</a:t>
            </a:r>
          </a:p>
        </p:txBody>
      </p:sp>
      <p:grpSp>
        <p:nvGrpSpPr>
          <p:cNvPr id="2" name="Group 3">
            <a:extLst>
              <a:ext uri="{FF2B5EF4-FFF2-40B4-BE49-F238E27FC236}">
                <a16:creationId xmlns:a16="http://schemas.microsoft.com/office/drawing/2014/main" id="{0EE46FEC-ED47-417B-A8D8-0124D12E1842}"/>
              </a:ext>
            </a:extLst>
          </p:cNvPr>
          <p:cNvGrpSpPr>
            <a:grpSpLocks/>
          </p:cNvGrpSpPr>
          <p:nvPr/>
        </p:nvGrpSpPr>
        <p:grpSpPr bwMode="auto">
          <a:xfrm>
            <a:off x="2971800" y="1219200"/>
            <a:ext cx="7467600" cy="2209800"/>
            <a:chOff x="912" y="768"/>
            <a:chExt cx="4704" cy="1392"/>
          </a:xfrm>
        </p:grpSpPr>
        <p:sp>
          <p:nvSpPr>
            <p:cNvPr id="28737" name="AutoShape 4">
              <a:extLst>
                <a:ext uri="{FF2B5EF4-FFF2-40B4-BE49-F238E27FC236}">
                  <a16:creationId xmlns:a16="http://schemas.microsoft.com/office/drawing/2014/main" id="{EF5AE29A-3791-45BB-906E-B9381AA519A1}"/>
                </a:ext>
              </a:extLst>
            </p:cNvPr>
            <p:cNvSpPr>
              <a:spLocks/>
            </p:cNvSpPr>
            <p:nvPr/>
          </p:nvSpPr>
          <p:spPr bwMode="auto">
            <a:xfrm>
              <a:off x="4337" y="1054"/>
              <a:ext cx="1279" cy="1106"/>
            </a:xfrm>
            <a:prstGeom prst="borderCallout2">
              <a:avLst>
                <a:gd name="adj1" fmla="val 6509"/>
                <a:gd name="adj2" fmla="val -3755"/>
                <a:gd name="adj3" fmla="val 6509"/>
                <a:gd name="adj4" fmla="val -30569"/>
                <a:gd name="adj5" fmla="val 6509"/>
                <a:gd name="adj6" fmla="val -58639"/>
              </a:avLst>
            </a:prstGeom>
            <a:solidFill>
              <a:schemeClr val="tx1"/>
            </a:solidFill>
            <a:ln w="28575">
              <a:solidFill>
                <a:srgbClr val="00FF00"/>
              </a:solidFill>
              <a:miter lim="800000"/>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800">
                  <a:solidFill>
                    <a:schemeClr val="bg2"/>
                  </a:solidFill>
                </a:rPr>
                <a:t>The 0x01 characters overflow the buffer and spill into the stack right up to the return address</a:t>
              </a:r>
            </a:p>
          </p:txBody>
        </p:sp>
        <p:sp>
          <p:nvSpPr>
            <p:cNvPr id="28738" name="Line 5">
              <a:extLst>
                <a:ext uri="{FF2B5EF4-FFF2-40B4-BE49-F238E27FC236}">
                  <a16:creationId xmlns:a16="http://schemas.microsoft.com/office/drawing/2014/main" id="{E08074E4-3E6C-466C-936B-234B42C9AD4B}"/>
                </a:ext>
              </a:extLst>
            </p:cNvPr>
            <p:cNvSpPr>
              <a:spLocks noChangeShapeType="1"/>
            </p:cNvSpPr>
            <p:nvPr/>
          </p:nvSpPr>
          <p:spPr bwMode="auto">
            <a:xfrm>
              <a:off x="3072" y="768"/>
              <a:ext cx="528"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39" name="Line 6">
              <a:extLst>
                <a:ext uri="{FF2B5EF4-FFF2-40B4-BE49-F238E27FC236}">
                  <a16:creationId xmlns:a16="http://schemas.microsoft.com/office/drawing/2014/main" id="{42E7C2DD-6E17-4960-B204-90DFA2BB9D03}"/>
                </a:ext>
              </a:extLst>
            </p:cNvPr>
            <p:cNvSpPr>
              <a:spLocks noChangeShapeType="1"/>
            </p:cNvSpPr>
            <p:nvPr/>
          </p:nvSpPr>
          <p:spPr bwMode="auto">
            <a:xfrm>
              <a:off x="3600" y="768"/>
              <a:ext cx="0" cy="86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40" name="Line 7">
              <a:extLst>
                <a:ext uri="{FF2B5EF4-FFF2-40B4-BE49-F238E27FC236}">
                  <a16:creationId xmlns:a16="http://schemas.microsoft.com/office/drawing/2014/main" id="{C4FBEB78-A9FA-4A20-89DE-5604860DAF98}"/>
                </a:ext>
              </a:extLst>
            </p:cNvPr>
            <p:cNvSpPr>
              <a:spLocks noChangeShapeType="1"/>
            </p:cNvSpPr>
            <p:nvPr/>
          </p:nvSpPr>
          <p:spPr bwMode="auto">
            <a:xfrm flipH="1">
              <a:off x="3120" y="1632"/>
              <a:ext cx="480"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41" name="Line 8">
              <a:extLst>
                <a:ext uri="{FF2B5EF4-FFF2-40B4-BE49-F238E27FC236}">
                  <a16:creationId xmlns:a16="http://schemas.microsoft.com/office/drawing/2014/main" id="{37193491-7F49-4CA1-BC0B-031A80E09DE9}"/>
                </a:ext>
              </a:extLst>
            </p:cNvPr>
            <p:cNvSpPr>
              <a:spLocks noChangeShapeType="1"/>
            </p:cNvSpPr>
            <p:nvPr/>
          </p:nvSpPr>
          <p:spPr bwMode="auto">
            <a:xfrm>
              <a:off x="3120" y="1632"/>
              <a:ext cx="0" cy="96"/>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42" name="Line 9">
              <a:extLst>
                <a:ext uri="{FF2B5EF4-FFF2-40B4-BE49-F238E27FC236}">
                  <a16:creationId xmlns:a16="http://schemas.microsoft.com/office/drawing/2014/main" id="{313AD238-1C11-4EDB-B60A-B4C347BB693D}"/>
                </a:ext>
              </a:extLst>
            </p:cNvPr>
            <p:cNvSpPr>
              <a:spLocks noChangeShapeType="1"/>
            </p:cNvSpPr>
            <p:nvPr/>
          </p:nvSpPr>
          <p:spPr bwMode="auto">
            <a:xfrm flipH="1">
              <a:off x="912" y="1728"/>
              <a:ext cx="2208"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43" name="Line 10">
              <a:extLst>
                <a:ext uri="{FF2B5EF4-FFF2-40B4-BE49-F238E27FC236}">
                  <a16:creationId xmlns:a16="http://schemas.microsoft.com/office/drawing/2014/main" id="{66192799-9FC6-4989-A95B-05A988B57181}"/>
                </a:ext>
              </a:extLst>
            </p:cNvPr>
            <p:cNvSpPr>
              <a:spLocks noChangeShapeType="1"/>
            </p:cNvSpPr>
            <p:nvPr/>
          </p:nvSpPr>
          <p:spPr bwMode="auto">
            <a:xfrm>
              <a:off x="912" y="912"/>
              <a:ext cx="0" cy="816"/>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44" name="Line 11">
              <a:extLst>
                <a:ext uri="{FF2B5EF4-FFF2-40B4-BE49-F238E27FC236}">
                  <a16:creationId xmlns:a16="http://schemas.microsoft.com/office/drawing/2014/main" id="{9D9BDE40-2AC9-4B0E-9062-FA0CF2A2B0F7}"/>
                </a:ext>
              </a:extLst>
            </p:cNvPr>
            <p:cNvSpPr>
              <a:spLocks noChangeShapeType="1"/>
            </p:cNvSpPr>
            <p:nvPr/>
          </p:nvSpPr>
          <p:spPr bwMode="auto">
            <a:xfrm>
              <a:off x="912" y="912"/>
              <a:ext cx="2160"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45" name="Line 12">
              <a:extLst>
                <a:ext uri="{FF2B5EF4-FFF2-40B4-BE49-F238E27FC236}">
                  <a16:creationId xmlns:a16="http://schemas.microsoft.com/office/drawing/2014/main" id="{9ADE2EDC-0941-4B75-B080-6C44C7522199}"/>
                </a:ext>
              </a:extLst>
            </p:cNvPr>
            <p:cNvSpPr>
              <a:spLocks noChangeShapeType="1"/>
            </p:cNvSpPr>
            <p:nvPr/>
          </p:nvSpPr>
          <p:spPr bwMode="auto">
            <a:xfrm flipV="1">
              <a:off x="3072" y="768"/>
              <a:ext cx="0" cy="14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3" name="Group 13">
            <a:extLst>
              <a:ext uri="{FF2B5EF4-FFF2-40B4-BE49-F238E27FC236}">
                <a16:creationId xmlns:a16="http://schemas.microsoft.com/office/drawing/2014/main" id="{D2A9A2C6-C637-4372-8770-43A42DBC71CA}"/>
              </a:ext>
            </a:extLst>
          </p:cNvPr>
          <p:cNvGrpSpPr>
            <a:grpSpLocks/>
          </p:cNvGrpSpPr>
          <p:nvPr/>
        </p:nvGrpSpPr>
        <p:grpSpPr bwMode="auto">
          <a:xfrm>
            <a:off x="2971800" y="2514600"/>
            <a:ext cx="4267200" cy="2667000"/>
            <a:chOff x="912" y="1584"/>
            <a:chExt cx="2688" cy="1680"/>
          </a:xfrm>
        </p:grpSpPr>
        <p:sp>
          <p:nvSpPr>
            <p:cNvPr id="28727" name="AutoShape 14">
              <a:extLst>
                <a:ext uri="{FF2B5EF4-FFF2-40B4-BE49-F238E27FC236}">
                  <a16:creationId xmlns:a16="http://schemas.microsoft.com/office/drawing/2014/main" id="{E971512D-D964-4D9A-80DB-BEB972FF0796}"/>
                </a:ext>
              </a:extLst>
            </p:cNvPr>
            <p:cNvSpPr>
              <a:spLocks/>
            </p:cNvSpPr>
            <p:nvPr/>
          </p:nvSpPr>
          <p:spPr bwMode="auto">
            <a:xfrm>
              <a:off x="1152" y="2400"/>
              <a:ext cx="2064" cy="864"/>
            </a:xfrm>
            <a:prstGeom prst="borderCallout1">
              <a:avLst>
                <a:gd name="adj1" fmla="val 8333"/>
                <a:gd name="adj2" fmla="val -2324"/>
                <a:gd name="adj3" fmla="val -60185"/>
                <a:gd name="adj4" fmla="val -5958"/>
              </a:avLst>
            </a:prstGeom>
            <a:solidFill>
              <a:schemeClr val="tx1"/>
            </a:solidFill>
            <a:ln w="28575">
              <a:solidFill>
                <a:schemeClr val="hlink"/>
              </a:solidFill>
              <a:miter lim="800000"/>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800">
                  <a:solidFill>
                    <a:schemeClr val="bg2"/>
                  </a:solidFill>
                </a:rPr>
                <a:t>This value overwrites the return address and points it to a location in sqlsort.dll which effectively calls a jump to %esp</a:t>
              </a:r>
            </a:p>
          </p:txBody>
        </p:sp>
        <p:sp>
          <p:nvSpPr>
            <p:cNvPr id="28728" name="Line 15">
              <a:extLst>
                <a:ext uri="{FF2B5EF4-FFF2-40B4-BE49-F238E27FC236}">
                  <a16:creationId xmlns:a16="http://schemas.microsoft.com/office/drawing/2014/main" id="{1D6277F8-566E-4A3C-B1FA-CDE5DE787856}"/>
                </a:ext>
              </a:extLst>
            </p:cNvPr>
            <p:cNvSpPr>
              <a:spLocks noChangeShapeType="1"/>
            </p:cNvSpPr>
            <p:nvPr/>
          </p:nvSpPr>
          <p:spPr bwMode="auto">
            <a:xfrm flipH="1">
              <a:off x="3264" y="1728"/>
              <a:ext cx="144" cy="72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29" name="Line 16">
              <a:extLst>
                <a:ext uri="{FF2B5EF4-FFF2-40B4-BE49-F238E27FC236}">
                  <a16:creationId xmlns:a16="http://schemas.microsoft.com/office/drawing/2014/main" id="{ECEFE756-8449-4C74-93A4-C74D96CCC5BA}"/>
                </a:ext>
              </a:extLst>
            </p:cNvPr>
            <p:cNvSpPr>
              <a:spLocks noChangeShapeType="1"/>
            </p:cNvSpPr>
            <p:nvPr/>
          </p:nvSpPr>
          <p:spPr bwMode="auto">
            <a:xfrm>
              <a:off x="912" y="1728"/>
              <a:ext cx="192"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30" name="Line 17">
              <a:extLst>
                <a:ext uri="{FF2B5EF4-FFF2-40B4-BE49-F238E27FC236}">
                  <a16:creationId xmlns:a16="http://schemas.microsoft.com/office/drawing/2014/main" id="{AD20EA06-0C0B-48F2-BC57-6A97C1AE0513}"/>
                </a:ext>
              </a:extLst>
            </p:cNvPr>
            <p:cNvSpPr>
              <a:spLocks noChangeShapeType="1"/>
            </p:cNvSpPr>
            <p:nvPr/>
          </p:nvSpPr>
          <p:spPr bwMode="auto">
            <a:xfrm>
              <a:off x="912" y="1728"/>
              <a:ext cx="0" cy="14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31" name="Line 18">
              <a:extLst>
                <a:ext uri="{FF2B5EF4-FFF2-40B4-BE49-F238E27FC236}">
                  <a16:creationId xmlns:a16="http://schemas.microsoft.com/office/drawing/2014/main" id="{7426AADF-A2DE-4AA5-A93A-0452623E7F05}"/>
                </a:ext>
              </a:extLst>
            </p:cNvPr>
            <p:cNvSpPr>
              <a:spLocks noChangeShapeType="1"/>
            </p:cNvSpPr>
            <p:nvPr/>
          </p:nvSpPr>
          <p:spPr bwMode="auto">
            <a:xfrm>
              <a:off x="1104" y="1728"/>
              <a:ext cx="0" cy="14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32" name="Line 19">
              <a:extLst>
                <a:ext uri="{FF2B5EF4-FFF2-40B4-BE49-F238E27FC236}">
                  <a16:creationId xmlns:a16="http://schemas.microsoft.com/office/drawing/2014/main" id="{2C6FC01D-2A9C-4DF4-8AC6-F17121573936}"/>
                </a:ext>
              </a:extLst>
            </p:cNvPr>
            <p:cNvSpPr>
              <a:spLocks noChangeShapeType="1"/>
            </p:cNvSpPr>
            <p:nvPr/>
          </p:nvSpPr>
          <p:spPr bwMode="auto">
            <a:xfrm flipH="1">
              <a:off x="912" y="1872"/>
              <a:ext cx="192" cy="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33" name="Line 20">
              <a:extLst>
                <a:ext uri="{FF2B5EF4-FFF2-40B4-BE49-F238E27FC236}">
                  <a16:creationId xmlns:a16="http://schemas.microsoft.com/office/drawing/2014/main" id="{9875BF04-E4AB-44E7-B0F2-C1DAF32CC95F}"/>
                </a:ext>
              </a:extLst>
            </p:cNvPr>
            <p:cNvSpPr>
              <a:spLocks noChangeShapeType="1"/>
            </p:cNvSpPr>
            <p:nvPr/>
          </p:nvSpPr>
          <p:spPr bwMode="auto">
            <a:xfrm>
              <a:off x="3072" y="1584"/>
              <a:ext cx="528"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34" name="Line 21">
              <a:extLst>
                <a:ext uri="{FF2B5EF4-FFF2-40B4-BE49-F238E27FC236}">
                  <a16:creationId xmlns:a16="http://schemas.microsoft.com/office/drawing/2014/main" id="{09A0BDCF-5F00-4BBE-8962-60CF2AEEE873}"/>
                </a:ext>
              </a:extLst>
            </p:cNvPr>
            <p:cNvSpPr>
              <a:spLocks noChangeShapeType="1"/>
            </p:cNvSpPr>
            <p:nvPr/>
          </p:nvSpPr>
          <p:spPr bwMode="auto">
            <a:xfrm>
              <a:off x="3600" y="1584"/>
              <a:ext cx="0" cy="14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35" name="Line 22">
              <a:extLst>
                <a:ext uri="{FF2B5EF4-FFF2-40B4-BE49-F238E27FC236}">
                  <a16:creationId xmlns:a16="http://schemas.microsoft.com/office/drawing/2014/main" id="{B3F0623D-006C-417E-A234-107D79081B28}"/>
                </a:ext>
              </a:extLst>
            </p:cNvPr>
            <p:cNvSpPr>
              <a:spLocks noChangeShapeType="1"/>
            </p:cNvSpPr>
            <p:nvPr/>
          </p:nvSpPr>
          <p:spPr bwMode="auto">
            <a:xfrm flipH="1">
              <a:off x="3072" y="1728"/>
              <a:ext cx="528" cy="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36" name="Line 23">
              <a:extLst>
                <a:ext uri="{FF2B5EF4-FFF2-40B4-BE49-F238E27FC236}">
                  <a16:creationId xmlns:a16="http://schemas.microsoft.com/office/drawing/2014/main" id="{535F75C8-6627-45A3-907B-3A2B780426AD}"/>
                </a:ext>
              </a:extLst>
            </p:cNvPr>
            <p:cNvSpPr>
              <a:spLocks noChangeShapeType="1"/>
            </p:cNvSpPr>
            <p:nvPr/>
          </p:nvSpPr>
          <p:spPr bwMode="auto">
            <a:xfrm>
              <a:off x="3072" y="1584"/>
              <a:ext cx="0" cy="14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4" name="Group 24">
            <a:extLst>
              <a:ext uri="{FF2B5EF4-FFF2-40B4-BE49-F238E27FC236}">
                <a16:creationId xmlns:a16="http://schemas.microsoft.com/office/drawing/2014/main" id="{EEC77A8A-69C7-482B-BE51-7C57FF84F015}"/>
              </a:ext>
            </a:extLst>
          </p:cNvPr>
          <p:cNvGrpSpPr>
            <a:grpSpLocks/>
          </p:cNvGrpSpPr>
          <p:nvPr/>
        </p:nvGrpSpPr>
        <p:grpSpPr bwMode="auto">
          <a:xfrm>
            <a:off x="1785938" y="1066800"/>
            <a:ext cx="5453062" cy="1219200"/>
            <a:chOff x="165" y="672"/>
            <a:chExt cx="3435" cy="768"/>
          </a:xfrm>
        </p:grpSpPr>
        <p:sp>
          <p:nvSpPr>
            <p:cNvPr id="28720" name="Line 25">
              <a:extLst>
                <a:ext uri="{FF2B5EF4-FFF2-40B4-BE49-F238E27FC236}">
                  <a16:creationId xmlns:a16="http://schemas.microsoft.com/office/drawing/2014/main" id="{A395355F-7763-4868-85CB-A47439BE6645}"/>
                </a:ext>
              </a:extLst>
            </p:cNvPr>
            <p:cNvSpPr>
              <a:spLocks noChangeShapeType="1"/>
            </p:cNvSpPr>
            <p:nvPr/>
          </p:nvSpPr>
          <p:spPr bwMode="auto">
            <a:xfrm flipV="1">
              <a:off x="912" y="672"/>
              <a:ext cx="0" cy="288"/>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21" name="Line 26">
              <a:extLst>
                <a:ext uri="{FF2B5EF4-FFF2-40B4-BE49-F238E27FC236}">
                  <a16:creationId xmlns:a16="http://schemas.microsoft.com/office/drawing/2014/main" id="{2A7F87F3-74F1-4D93-A48B-FBD84132F676}"/>
                </a:ext>
              </a:extLst>
            </p:cNvPr>
            <p:cNvSpPr>
              <a:spLocks noChangeShapeType="1"/>
            </p:cNvSpPr>
            <p:nvPr/>
          </p:nvSpPr>
          <p:spPr bwMode="auto">
            <a:xfrm>
              <a:off x="912" y="672"/>
              <a:ext cx="2688"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22" name="Line 27">
              <a:extLst>
                <a:ext uri="{FF2B5EF4-FFF2-40B4-BE49-F238E27FC236}">
                  <a16:creationId xmlns:a16="http://schemas.microsoft.com/office/drawing/2014/main" id="{04D9398C-5A94-47E9-A69B-50905857B363}"/>
                </a:ext>
              </a:extLst>
            </p:cNvPr>
            <p:cNvSpPr>
              <a:spLocks noChangeShapeType="1"/>
            </p:cNvSpPr>
            <p:nvPr/>
          </p:nvSpPr>
          <p:spPr bwMode="auto">
            <a:xfrm>
              <a:off x="3600" y="672"/>
              <a:ext cx="0" cy="14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23" name="Line 28">
              <a:extLst>
                <a:ext uri="{FF2B5EF4-FFF2-40B4-BE49-F238E27FC236}">
                  <a16:creationId xmlns:a16="http://schemas.microsoft.com/office/drawing/2014/main" id="{C410E571-B4EF-4656-87A2-3C09460BD4CF}"/>
                </a:ext>
              </a:extLst>
            </p:cNvPr>
            <p:cNvSpPr>
              <a:spLocks noChangeShapeType="1"/>
            </p:cNvSpPr>
            <p:nvPr/>
          </p:nvSpPr>
          <p:spPr bwMode="auto">
            <a:xfrm flipH="1">
              <a:off x="2928" y="816"/>
              <a:ext cx="672"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24" name="Line 29">
              <a:extLst>
                <a:ext uri="{FF2B5EF4-FFF2-40B4-BE49-F238E27FC236}">
                  <a16:creationId xmlns:a16="http://schemas.microsoft.com/office/drawing/2014/main" id="{71714C95-11DB-423B-BB0C-2E7BCA31833B}"/>
                </a:ext>
              </a:extLst>
            </p:cNvPr>
            <p:cNvSpPr>
              <a:spLocks noChangeShapeType="1"/>
            </p:cNvSpPr>
            <p:nvPr/>
          </p:nvSpPr>
          <p:spPr bwMode="auto">
            <a:xfrm>
              <a:off x="2928" y="816"/>
              <a:ext cx="0" cy="14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25" name="Line 30">
              <a:extLst>
                <a:ext uri="{FF2B5EF4-FFF2-40B4-BE49-F238E27FC236}">
                  <a16:creationId xmlns:a16="http://schemas.microsoft.com/office/drawing/2014/main" id="{0E5EAA35-2BCB-4F8B-BA78-7FB9D694A5D0}"/>
                </a:ext>
              </a:extLst>
            </p:cNvPr>
            <p:cNvSpPr>
              <a:spLocks noChangeShapeType="1"/>
            </p:cNvSpPr>
            <p:nvPr/>
          </p:nvSpPr>
          <p:spPr bwMode="auto">
            <a:xfrm flipH="1">
              <a:off x="912" y="960"/>
              <a:ext cx="2016"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26" name="AutoShape 31">
              <a:extLst>
                <a:ext uri="{FF2B5EF4-FFF2-40B4-BE49-F238E27FC236}">
                  <a16:creationId xmlns:a16="http://schemas.microsoft.com/office/drawing/2014/main" id="{5C91EEBA-52C4-4EC8-A6DB-C4891D4FF738}"/>
                </a:ext>
              </a:extLst>
            </p:cNvPr>
            <p:cNvSpPr>
              <a:spLocks/>
            </p:cNvSpPr>
            <p:nvPr/>
          </p:nvSpPr>
          <p:spPr bwMode="auto">
            <a:xfrm>
              <a:off x="165" y="986"/>
              <a:ext cx="1035" cy="454"/>
            </a:xfrm>
            <a:prstGeom prst="borderCallout2">
              <a:avLst>
                <a:gd name="adj1" fmla="val 15861"/>
                <a:gd name="adj2" fmla="val 104639"/>
                <a:gd name="adj3" fmla="val 15861"/>
                <a:gd name="adj4" fmla="val 137778"/>
                <a:gd name="adj5" fmla="val -12995"/>
                <a:gd name="adj6" fmla="val 172176"/>
              </a:avLst>
            </a:prstGeom>
            <a:solidFill>
              <a:schemeClr val="tx1"/>
            </a:solidFill>
            <a:ln w="28575">
              <a:solidFill>
                <a:srgbClr val="00FF00"/>
              </a:solidFill>
              <a:miter lim="800000"/>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800">
                  <a:solidFill>
                    <a:schemeClr val="bg2"/>
                  </a:solidFill>
                </a:rPr>
                <a:t>UDP packet header</a:t>
              </a:r>
            </a:p>
          </p:txBody>
        </p:sp>
      </p:grpSp>
      <p:grpSp>
        <p:nvGrpSpPr>
          <p:cNvPr id="5" name="Group 32">
            <a:extLst>
              <a:ext uri="{FF2B5EF4-FFF2-40B4-BE49-F238E27FC236}">
                <a16:creationId xmlns:a16="http://schemas.microsoft.com/office/drawing/2014/main" id="{9F19090B-6C14-40A5-A1E5-9E82FAB3B30F}"/>
              </a:ext>
            </a:extLst>
          </p:cNvPr>
          <p:cNvGrpSpPr>
            <a:grpSpLocks/>
          </p:cNvGrpSpPr>
          <p:nvPr/>
        </p:nvGrpSpPr>
        <p:grpSpPr bwMode="auto">
          <a:xfrm>
            <a:off x="6172200" y="152400"/>
            <a:ext cx="4343400" cy="1371600"/>
            <a:chOff x="2928" y="96"/>
            <a:chExt cx="2736" cy="864"/>
          </a:xfrm>
        </p:grpSpPr>
        <p:sp>
          <p:nvSpPr>
            <p:cNvPr id="28715" name="AutoShape 33">
              <a:extLst>
                <a:ext uri="{FF2B5EF4-FFF2-40B4-BE49-F238E27FC236}">
                  <a16:creationId xmlns:a16="http://schemas.microsoft.com/office/drawing/2014/main" id="{04AAF5EA-0657-4104-8DE6-1FA63AB16B5F}"/>
                </a:ext>
              </a:extLst>
            </p:cNvPr>
            <p:cNvSpPr>
              <a:spLocks/>
            </p:cNvSpPr>
            <p:nvPr/>
          </p:nvSpPr>
          <p:spPr bwMode="auto">
            <a:xfrm>
              <a:off x="4320" y="96"/>
              <a:ext cx="1344" cy="765"/>
            </a:xfrm>
            <a:prstGeom prst="borderCallout2">
              <a:avLst>
                <a:gd name="adj1" fmla="val 9412"/>
                <a:gd name="adj2" fmla="val -3569"/>
                <a:gd name="adj3" fmla="val 9412"/>
                <a:gd name="adj4" fmla="val -47097"/>
                <a:gd name="adj5" fmla="val 93727"/>
                <a:gd name="adj6" fmla="val -92264"/>
              </a:avLst>
            </a:prstGeom>
            <a:solidFill>
              <a:schemeClr val="tx1"/>
            </a:solidFill>
            <a:ln w="28575">
              <a:solidFill>
                <a:srgbClr val="00FF00"/>
              </a:solidFill>
              <a:miter lim="800000"/>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800">
                  <a:solidFill>
                    <a:schemeClr val="bg2"/>
                  </a:solidFill>
                </a:rPr>
                <a:t>This byte signals the SQL Server to store the contents of the packet in the buffer</a:t>
              </a:r>
            </a:p>
          </p:txBody>
        </p:sp>
        <p:sp>
          <p:nvSpPr>
            <p:cNvPr id="28716" name="Line 34">
              <a:extLst>
                <a:ext uri="{FF2B5EF4-FFF2-40B4-BE49-F238E27FC236}">
                  <a16:creationId xmlns:a16="http://schemas.microsoft.com/office/drawing/2014/main" id="{F326F00E-67D3-481B-8C9A-B7B6568B21D4}"/>
                </a:ext>
              </a:extLst>
            </p:cNvPr>
            <p:cNvSpPr>
              <a:spLocks noChangeShapeType="1"/>
            </p:cNvSpPr>
            <p:nvPr/>
          </p:nvSpPr>
          <p:spPr bwMode="auto">
            <a:xfrm flipH="1">
              <a:off x="2928" y="816"/>
              <a:ext cx="192"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17" name="Line 35">
              <a:extLst>
                <a:ext uri="{FF2B5EF4-FFF2-40B4-BE49-F238E27FC236}">
                  <a16:creationId xmlns:a16="http://schemas.microsoft.com/office/drawing/2014/main" id="{95F81029-D6AD-4492-A9FD-80B450368834}"/>
                </a:ext>
              </a:extLst>
            </p:cNvPr>
            <p:cNvSpPr>
              <a:spLocks noChangeShapeType="1"/>
            </p:cNvSpPr>
            <p:nvPr/>
          </p:nvSpPr>
          <p:spPr bwMode="auto">
            <a:xfrm>
              <a:off x="2928" y="816"/>
              <a:ext cx="0" cy="14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18" name="Line 36">
              <a:extLst>
                <a:ext uri="{FF2B5EF4-FFF2-40B4-BE49-F238E27FC236}">
                  <a16:creationId xmlns:a16="http://schemas.microsoft.com/office/drawing/2014/main" id="{6F072B45-5B10-4FE4-9514-46530250F41C}"/>
                </a:ext>
              </a:extLst>
            </p:cNvPr>
            <p:cNvSpPr>
              <a:spLocks noChangeShapeType="1"/>
            </p:cNvSpPr>
            <p:nvPr/>
          </p:nvSpPr>
          <p:spPr bwMode="auto">
            <a:xfrm>
              <a:off x="2928" y="960"/>
              <a:ext cx="192"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19" name="Line 37">
              <a:extLst>
                <a:ext uri="{FF2B5EF4-FFF2-40B4-BE49-F238E27FC236}">
                  <a16:creationId xmlns:a16="http://schemas.microsoft.com/office/drawing/2014/main" id="{8C7A1F15-5AD6-4175-B1A6-59F4F506DB87}"/>
                </a:ext>
              </a:extLst>
            </p:cNvPr>
            <p:cNvSpPr>
              <a:spLocks noChangeShapeType="1"/>
            </p:cNvSpPr>
            <p:nvPr/>
          </p:nvSpPr>
          <p:spPr bwMode="auto">
            <a:xfrm flipH="1" flipV="1">
              <a:off x="3120" y="816"/>
              <a:ext cx="0" cy="14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6" name="Group 38">
            <a:extLst>
              <a:ext uri="{FF2B5EF4-FFF2-40B4-BE49-F238E27FC236}">
                <a16:creationId xmlns:a16="http://schemas.microsoft.com/office/drawing/2014/main" id="{3A0EF435-E10A-4D19-BC92-9B595E473C14}"/>
              </a:ext>
            </a:extLst>
          </p:cNvPr>
          <p:cNvGrpSpPr>
            <a:grpSpLocks/>
          </p:cNvGrpSpPr>
          <p:nvPr/>
        </p:nvGrpSpPr>
        <p:grpSpPr bwMode="auto">
          <a:xfrm>
            <a:off x="2971800" y="2971800"/>
            <a:ext cx="7467600" cy="2819400"/>
            <a:chOff x="912" y="1872"/>
            <a:chExt cx="4704" cy="1776"/>
          </a:xfrm>
        </p:grpSpPr>
        <p:sp>
          <p:nvSpPr>
            <p:cNvPr id="28706" name="Line 39">
              <a:extLst>
                <a:ext uri="{FF2B5EF4-FFF2-40B4-BE49-F238E27FC236}">
                  <a16:creationId xmlns:a16="http://schemas.microsoft.com/office/drawing/2014/main" id="{9CEFE53E-205D-4586-806F-B6AD031CDC55}"/>
                </a:ext>
              </a:extLst>
            </p:cNvPr>
            <p:cNvSpPr>
              <a:spLocks noChangeShapeType="1"/>
            </p:cNvSpPr>
            <p:nvPr/>
          </p:nvSpPr>
          <p:spPr bwMode="auto">
            <a:xfrm>
              <a:off x="2400" y="1872"/>
              <a:ext cx="12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07" name="Line 40">
              <a:extLst>
                <a:ext uri="{FF2B5EF4-FFF2-40B4-BE49-F238E27FC236}">
                  <a16:creationId xmlns:a16="http://schemas.microsoft.com/office/drawing/2014/main" id="{3C982C54-0EF5-41B4-8233-926177901C98}"/>
                </a:ext>
              </a:extLst>
            </p:cNvPr>
            <p:cNvSpPr>
              <a:spLocks noChangeShapeType="1"/>
            </p:cNvSpPr>
            <p:nvPr/>
          </p:nvSpPr>
          <p:spPr bwMode="auto">
            <a:xfrm>
              <a:off x="3600" y="1872"/>
              <a:ext cx="0" cy="163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08" name="Line 41">
              <a:extLst>
                <a:ext uri="{FF2B5EF4-FFF2-40B4-BE49-F238E27FC236}">
                  <a16:creationId xmlns:a16="http://schemas.microsoft.com/office/drawing/2014/main" id="{65DE3B1F-569A-4587-880E-D59D02D00425}"/>
                </a:ext>
              </a:extLst>
            </p:cNvPr>
            <p:cNvSpPr>
              <a:spLocks noChangeShapeType="1"/>
            </p:cNvSpPr>
            <p:nvPr/>
          </p:nvSpPr>
          <p:spPr bwMode="auto">
            <a:xfrm flipH="1">
              <a:off x="3264" y="3504"/>
              <a:ext cx="336"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09" name="Line 42">
              <a:extLst>
                <a:ext uri="{FF2B5EF4-FFF2-40B4-BE49-F238E27FC236}">
                  <a16:creationId xmlns:a16="http://schemas.microsoft.com/office/drawing/2014/main" id="{3B2980B9-38F6-42A2-804A-BE09E02451AB}"/>
                </a:ext>
              </a:extLst>
            </p:cNvPr>
            <p:cNvSpPr>
              <a:spLocks noChangeShapeType="1"/>
            </p:cNvSpPr>
            <p:nvPr/>
          </p:nvSpPr>
          <p:spPr bwMode="auto">
            <a:xfrm>
              <a:off x="3264" y="3504"/>
              <a:ext cx="0" cy="14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10" name="Line 43">
              <a:extLst>
                <a:ext uri="{FF2B5EF4-FFF2-40B4-BE49-F238E27FC236}">
                  <a16:creationId xmlns:a16="http://schemas.microsoft.com/office/drawing/2014/main" id="{B37980C6-6C18-41AE-9241-53AC42C3B895}"/>
                </a:ext>
              </a:extLst>
            </p:cNvPr>
            <p:cNvSpPr>
              <a:spLocks noChangeShapeType="1"/>
            </p:cNvSpPr>
            <p:nvPr/>
          </p:nvSpPr>
          <p:spPr bwMode="auto">
            <a:xfrm flipH="1">
              <a:off x="912" y="3648"/>
              <a:ext cx="2352"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11" name="Line 44">
              <a:extLst>
                <a:ext uri="{FF2B5EF4-FFF2-40B4-BE49-F238E27FC236}">
                  <a16:creationId xmlns:a16="http://schemas.microsoft.com/office/drawing/2014/main" id="{D24AE81B-416D-4ED3-ABDB-45EAA7221727}"/>
                </a:ext>
              </a:extLst>
            </p:cNvPr>
            <p:cNvSpPr>
              <a:spLocks noChangeShapeType="1"/>
            </p:cNvSpPr>
            <p:nvPr/>
          </p:nvSpPr>
          <p:spPr bwMode="auto">
            <a:xfrm flipV="1">
              <a:off x="912" y="1968"/>
              <a:ext cx="0" cy="168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12" name="Line 45">
              <a:extLst>
                <a:ext uri="{FF2B5EF4-FFF2-40B4-BE49-F238E27FC236}">
                  <a16:creationId xmlns:a16="http://schemas.microsoft.com/office/drawing/2014/main" id="{94CFC7A9-7499-4F30-9A7F-17A911A8D4F7}"/>
                </a:ext>
              </a:extLst>
            </p:cNvPr>
            <p:cNvSpPr>
              <a:spLocks noChangeShapeType="1"/>
            </p:cNvSpPr>
            <p:nvPr/>
          </p:nvSpPr>
          <p:spPr bwMode="auto">
            <a:xfrm>
              <a:off x="912" y="1968"/>
              <a:ext cx="1488"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13" name="Line 46">
              <a:extLst>
                <a:ext uri="{FF2B5EF4-FFF2-40B4-BE49-F238E27FC236}">
                  <a16:creationId xmlns:a16="http://schemas.microsoft.com/office/drawing/2014/main" id="{84F2E07A-3F7C-4DE5-BAEB-66354DF3B4C5}"/>
                </a:ext>
              </a:extLst>
            </p:cNvPr>
            <p:cNvSpPr>
              <a:spLocks noChangeShapeType="1"/>
            </p:cNvSpPr>
            <p:nvPr/>
          </p:nvSpPr>
          <p:spPr bwMode="auto">
            <a:xfrm>
              <a:off x="2400" y="1872"/>
              <a:ext cx="0" cy="96"/>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14" name="AutoShape 47">
              <a:extLst>
                <a:ext uri="{FF2B5EF4-FFF2-40B4-BE49-F238E27FC236}">
                  <a16:creationId xmlns:a16="http://schemas.microsoft.com/office/drawing/2014/main" id="{BB0B6A71-4359-4A57-99DD-E5567392A982}"/>
                </a:ext>
              </a:extLst>
            </p:cNvPr>
            <p:cNvSpPr>
              <a:spLocks/>
            </p:cNvSpPr>
            <p:nvPr/>
          </p:nvSpPr>
          <p:spPr bwMode="auto">
            <a:xfrm>
              <a:off x="4330" y="2219"/>
              <a:ext cx="1286" cy="1093"/>
            </a:xfrm>
            <a:prstGeom prst="borderCallout1">
              <a:avLst>
                <a:gd name="adj1" fmla="val 6588"/>
                <a:gd name="adj2" fmla="val -3731"/>
                <a:gd name="adj3" fmla="val 917"/>
                <a:gd name="adj4" fmla="val -56764"/>
              </a:avLst>
            </a:prstGeom>
            <a:solidFill>
              <a:schemeClr val="tx1"/>
            </a:solidFill>
            <a:ln w="28575">
              <a:solidFill>
                <a:schemeClr val="hlink"/>
              </a:solidFill>
              <a:miter lim="800000"/>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800">
                  <a:solidFill>
                    <a:schemeClr val="bg2"/>
                  </a:solidFill>
                </a:rPr>
                <a:t>Restore payload, set up socket structure, and get the seed for the random number generator</a:t>
              </a:r>
            </a:p>
          </p:txBody>
        </p:sp>
      </p:grpSp>
      <p:grpSp>
        <p:nvGrpSpPr>
          <p:cNvPr id="7" name="Group 48">
            <a:extLst>
              <a:ext uri="{FF2B5EF4-FFF2-40B4-BE49-F238E27FC236}">
                <a16:creationId xmlns:a16="http://schemas.microsoft.com/office/drawing/2014/main" id="{771AE929-031A-445D-8413-AA46677AC076}"/>
              </a:ext>
            </a:extLst>
          </p:cNvPr>
          <p:cNvGrpSpPr>
            <a:grpSpLocks/>
          </p:cNvGrpSpPr>
          <p:nvPr/>
        </p:nvGrpSpPr>
        <p:grpSpPr bwMode="auto">
          <a:xfrm>
            <a:off x="1755776" y="3335338"/>
            <a:ext cx="5483225" cy="3294062"/>
            <a:chOff x="146" y="2101"/>
            <a:chExt cx="3454" cy="2075"/>
          </a:xfrm>
        </p:grpSpPr>
        <p:sp>
          <p:nvSpPr>
            <p:cNvPr id="28699" name="Line 49">
              <a:extLst>
                <a:ext uri="{FF2B5EF4-FFF2-40B4-BE49-F238E27FC236}">
                  <a16:creationId xmlns:a16="http://schemas.microsoft.com/office/drawing/2014/main" id="{1D858E37-57A3-441C-B8BD-70692ED3064F}"/>
                </a:ext>
              </a:extLst>
            </p:cNvPr>
            <p:cNvSpPr>
              <a:spLocks noChangeShapeType="1"/>
            </p:cNvSpPr>
            <p:nvPr/>
          </p:nvSpPr>
          <p:spPr bwMode="auto">
            <a:xfrm>
              <a:off x="3264" y="3456"/>
              <a:ext cx="336"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00" name="Line 50">
              <a:extLst>
                <a:ext uri="{FF2B5EF4-FFF2-40B4-BE49-F238E27FC236}">
                  <a16:creationId xmlns:a16="http://schemas.microsoft.com/office/drawing/2014/main" id="{63A159F3-1734-4388-8184-74313DECF9F8}"/>
                </a:ext>
              </a:extLst>
            </p:cNvPr>
            <p:cNvSpPr>
              <a:spLocks noChangeShapeType="1"/>
            </p:cNvSpPr>
            <p:nvPr/>
          </p:nvSpPr>
          <p:spPr bwMode="auto">
            <a:xfrm>
              <a:off x="3600" y="3456"/>
              <a:ext cx="0" cy="72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01" name="Line 51">
              <a:extLst>
                <a:ext uri="{FF2B5EF4-FFF2-40B4-BE49-F238E27FC236}">
                  <a16:creationId xmlns:a16="http://schemas.microsoft.com/office/drawing/2014/main" id="{2451C698-319C-4597-873D-2AD427F1AFA6}"/>
                </a:ext>
              </a:extLst>
            </p:cNvPr>
            <p:cNvSpPr>
              <a:spLocks noChangeShapeType="1"/>
            </p:cNvSpPr>
            <p:nvPr/>
          </p:nvSpPr>
          <p:spPr bwMode="auto">
            <a:xfrm>
              <a:off x="3264" y="3456"/>
              <a:ext cx="0" cy="14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02" name="Line 52">
              <a:extLst>
                <a:ext uri="{FF2B5EF4-FFF2-40B4-BE49-F238E27FC236}">
                  <a16:creationId xmlns:a16="http://schemas.microsoft.com/office/drawing/2014/main" id="{1A243A5A-BD3C-46E0-AC49-E206F4B3766A}"/>
                </a:ext>
              </a:extLst>
            </p:cNvPr>
            <p:cNvSpPr>
              <a:spLocks noChangeShapeType="1"/>
            </p:cNvSpPr>
            <p:nvPr/>
          </p:nvSpPr>
          <p:spPr bwMode="auto">
            <a:xfrm flipH="1">
              <a:off x="912" y="3600"/>
              <a:ext cx="2352"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03" name="Line 53">
              <a:extLst>
                <a:ext uri="{FF2B5EF4-FFF2-40B4-BE49-F238E27FC236}">
                  <a16:creationId xmlns:a16="http://schemas.microsoft.com/office/drawing/2014/main" id="{A9032A04-5540-4A27-9D5D-0257071F278D}"/>
                </a:ext>
              </a:extLst>
            </p:cNvPr>
            <p:cNvSpPr>
              <a:spLocks noChangeShapeType="1"/>
            </p:cNvSpPr>
            <p:nvPr/>
          </p:nvSpPr>
          <p:spPr bwMode="auto">
            <a:xfrm>
              <a:off x="912" y="3600"/>
              <a:ext cx="0" cy="576"/>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04" name="Line 54">
              <a:extLst>
                <a:ext uri="{FF2B5EF4-FFF2-40B4-BE49-F238E27FC236}">
                  <a16:creationId xmlns:a16="http://schemas.microsoft.com/office/drawing/2014/main" id="{1C3C084B-D5B2-4E53-9D56-E7FBC157B18B}"/>
                </a:ext>
              </a:extLst>
            </p:cNvPr>
            <p:cNvSpPr>
              <a:spLocks noChangeShapeType="1"/>
            </p:cNvSpPr>
            <p:nvPr/>
          </p:nvSpPr>
          <p:spPr bwMode="auto">
            <a:xfrm>
              <a:off x="912" y="4176"/>
              <a:ext cx="2688"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705" name="AutoShape 55">
              <a:extLst>
                <a:ext uri="{FF2B5EF4-FFF2-40B4-BE49-F238E27FC236}">
                  <a16:creationId xmlns:a16="http://schemas.microsoft.com/office/drawing/2014/main" id="{F7521E46-8E08-4A3B-BEDD-ECEBF20769EC}"/>
                </a:ext>
              </a:extLst>
            </p:cNvPr>
            <p:cNvSpPr>
              <a:spLocks/>
            </p:cNvSpPr>
            <p:nvPr/>
          </p:nvSpPr>
          <p:spPr bwMode="auto">
            <a:xfrm>
              <a:off x="146" y="2101"/>
              <a:ext cx="1438" cy="1259"/>
            </a:xfrm>
            <a:prstGeom prst="borderCallout1">
              <a:avLst>
                <a:gd name="adj1" fmla="val 5718"/>
                <a:gd name="adj2" fmla="val 103338"/>
                <a:gd name="adj3" fmla="val 119537"/>
                <a:gd name="adj4" fmla="val 137412"/>
              </a:avLst>
            </a:prstGeom>
            <a:solidFill>
              <a:schemeClr val="tx1"/>
            </a:solidFill>
            <a:ln w="28575">
              <a:solidFill>
                <a:schemeClr val="hlink"/>
              </a:solidFill>
              <a:miter lim="800000"/>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800">
                  <a:solidFill>
                    <a:schemeClr val="bg2"/>
                  </a:solidFill>
                </a:rPr>
                <a:t>Main loop of Slammer:  generate new random IP address, push arguments onto stack, call send method, loop around</a:t>
              </a:r>
            </a:p>
          </p:txBody>
        </p:sp>
      </p:grpSp>
      <p:grpSp>
        <p:nvGrpSpPr>
          <p:cNvPr id="8" name="Group 56">
            <a:extLst>
              <a:ext uri="{FF2B5EF4-FFF2-40B4-BE49-F238E27FC236}">
                <a16:creationId xmlns:a16="http://schemas.microsoft.com/office/drawing/2014/main" id="{E27D51D9-5D4F-4E6C-A253-BCAF8486F47C}"/>
              </a:ext>
            </a:extLst>
          </p:cNvPr>
          <p:cNvGrpSpPr>
            <a:grpSpLocks/>
          </p:cNvGrpSpPr>
          <p:nvPr/>
        </p:nvGrpSpPr>
        <p:grpSpPr bwMode="auto">
          <a:xfrm>
            <a:off x="3200400" y="2971800"/>
            <a:ext cx="3810000" cy="1219200"/>
            <a:chOff x="1056" y="1872"/>
            <a:chExt cx="2400" cy="768"/>
          </a:xfrm>
        </p:grpSpPr>
        <p:sp>
          <p:nvSpPr>
            <p:cNvPr id="28694" name="Line 57">
              <a:extLst>
                <a:ext uri="{FF2B5EF4-FFF2-40B4-BE49-F238E27FC236}">
                  <a16:creationId xmlns:a16="http://schemas.microsoft.com/office/drawing/2014/main" id="{5ACE096B-CDF7-4D6D-A9AD-DF90A730FFD5}"/>
                </a:ext>
              </a:extLst>
            </p:cNvPr>
            <p:cNvSpPr>
              <a:spLocks noChangeShapeType="1"/>
            </p:cNvSpPr>
            <p:nvPr/>
          </p:nvSpPr>
          <p:spPr bwMode="auto">
            <a:xfrm>
              <a:off x="1056" y="1872"/>
              <a:ext cx="1392"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695" name="Line 58">
              <a:extLst>
                <a:ext uri="{FF2B5EF4-FFF2-40B4-BE49-F238E27FC236}">
                  <a16:creationId xmlns:a16="http://schemas.microsoft.com/office/drawing/2014/main" id="{06665866-6C1F-4AB7-B09E-EBB29A286D41}"/>
                </a:ext>
              </a:extLst>
            </p:cNvPr>
            <p:cNvSpPr>
              <a:spLocks noChangeShapeType="1"/>
            </p:cNvSpPr>
            <p:nvPr/>
          </p:nvSpPr>
          <p:spPr bwMode="auto">
            <a:xfrm>
              <a:off x="2448" y="1872"/>
              <a:ext cx="0" cy="14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696" name="Line 59">
              <a:extLst>
                <a:ext uri="{FF2B5EF4-FFF2-40B4-BE49-F238E27FC236}">
                  <a16:creationId xmlns:a16="http://schemas.microsoft.com/office/drawing/2014/main" id="{E8FBD5E0-40A4-40E3-9253-75EAA5491957}"/>
                </a:ext>
              </a:extLst>
            </p:cNvPr>
            <p:cNvSpPr>
              <a:spLocks noChangeShapeType="1"/>
            </p:cNvSpPr>
            <p:nvPr/>
          </p:nvSpPr>
          <p:spPr bwMode="auto">
            <a:xfrm>
              <a:off x="1056" y="1872"/>
              <a:ext cx="0" cy="14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697" name="Line 60">
              <a:extLst>
                <a:ext uri="{FF2B5EF4-FFF2-40B4-BE49-F238E27FC236}">
                  <a16:creationId xmlns:a16="http://schemas.microsoft.com/office/drawing/2014/main" id="{B70C2DDB-2693-4702-8113-516A8955E320}"/>
                </a:ext>
              </a:extLst>
            </p:cNvPr>
            <p:cNvSpPr>
              <a:spLocks noChangeShapeType="1"/>
            </p:cNvSpPr>
            <p:nvPr/>
          </p:nvSpPr>
          <p:spPr bwMode="auto">
            <a:xfrm flipH="1">
              <a:off x="1056" y="2016"/>
              <a:ext cx="1392"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698" name="AutoShape 61">
              <a:extLst>
                <a:ext uri="{FF2B5EF4-FFF2-40B4-BE49-F238E27FC236}">
                  <a16:creationId xmlns:a16="http://schemas.microsoft.com/office/drawing/2014/main" id="{15F4B85D-FA82-4BBF-80A4-576A64E6823A}"/>
                </a:ext>
              </a:extLst>
            </p:cNvPr>
            <p:cNvSpPr>
              <a:spLocks/>
            </p:cNvSpPr>
            <p:nvPr/>
          </p:nvSpPr>
          <p:spPr bwMode="auto">
            <a:xfrm>
              <a:off x="2114" y="2320"/>
              <a:ext cx="1342" cy="320"/>
            </a:xfrm>
            <a:prstGeom prst="borderCallout2">
              <a:avLst>
                <a:gd name="adj1" fmla="val 22500"/>
                <a:gd name="adj2" fmla="val -3579"/>
                <a:gd name="adj3" fmla="val 22500"/>
                <a:gd name="adj4" fmla="val -21907"/>
                <a:gd name="adj5" fmla="val -95000"/>
                <a:gd name="adj6" fmla="val -40907"/>
              </a:avLst>
            </a:prstGeom>
            <a:solidFill>
              <a:schemeClr val="tx1"/>
            </a:solidFill>
            <a:ln w="28575">
              <a:solidFill>
                <a:srgbClr val="00FF00"/>
              </a:solidFill>
              <a:miter lim="800000"/>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solidFill>
                    <a:schemeClr val="bg2"/>
                  </a:solidFill>
                </a:rPr>
                <a:t>NOP slide</a:t>
              </a:r>
            </a:p>
          </p:txBody>
        </p:sp>
      </p:grpSp>
      <p:grpSp>
        <p:nvGrpSpPr>
          <p:cNvPr id="9" name="Group 62">
            <a:extLst>
              <a:ext uri="{FF2B5EF4-FFF2-40B4-BE49-F238E27FC236}">
                <a16:creationId xmlns:a16="http://schemas.microsoft.com/office/drawing/2014/main" id="{7CE65321-4123-4F80-AE16-FC9EAFBF1582}"/>
              </a:ext>
            </a:extLst>
          </p:cNvPr>
          <p:cNvGrpSpPr>
            <a:grpSpLocks/>
          </p:cNvGrpSpPr>
          <p:nvPr/>
        </p:nvGrpSpPr>
        <p:grpSpPr bwMode="auto">
          <a:xfrm>
            <a:off x="3200400" y="1143000"/>
            <a:ext cx="3138488" cy="1917700"/>
            <a:chOff x="1056" y="720"/>
            <a:chExt cx="1977" cy="1208"/>
          </a:xfrm>
        </p:grpSpPr>
        <p:grpSp>
          <p:nvGrpSpPr>
            <p:cNvPr id="28687" name="Group 63">
              <a:extLst>
                <a:ext uri="{FF2B5EF4-FFF2-40B4-BE49-F238E27FC236}">
                  <a16:creationId xmlns:a16="http://schemas.microsoft.com/office/drawing/2014/main" id="{87F968F6-998A-4EFF-A6FC-CBB852CE0BDC}"/>
                </a:ext>
              </a:extLst>
            </p:cNvPr>
            <p:cNvGrpSpPr>
              <a:grpSpLocks/>
            </p:cNvGrpSpPr>
            <p:nvPr/>
          </p:nvGrpSpPr>
          <p:grpSpPr bwMode="auto">
            <a:xfrm>
              <a:off x="1056" y="720"/>
              <a:ext cx="1968" cy="1152"/>
              <a:chOff x="1056" y="720"/>
              <a:chExt cx="1968" cy="1152"/>
            </a:xfrm>
          </p:grpSpPr>
          <p:sp>
            <p:nvSpPr>
              <p:cNvPr id="28689" name="Line 64">
                <a:extLst>
                  <a:ext uri="{FF2B5EF4-FFF2-40B4-BE49-F238E27FC236}">
                    <a16:creationId xmlns:a16="http://schemas.microsoft.com/office/drawing/2014/main" id="{23138DFB-FF6A-418C-8A7B-318E7877D4EE}"/>
                  </a:ext>
                </a:extLst>
              </p:cNvPr>
              <p:cNvSpPr>
                <a:spLocks noChangeShapeType="1"/>
              </p:cNvSpPr>
              <p:nvPr/>
            </p:nvSpPr>
            <p:spPr bwMode="auto">
              <a:xfrm>
                <a:off x="1056" y="1728"/>
                <a:ext cx="0" cy="14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690" name="Line 65">
                <a:extLst>
                  <a:ext uri="{FF2B5EF4-FFF2-40B4-BE49-F238E27FC236}">
                    <a16:creationId xmlns:a16="http://schemas.microsoft.com/office/drawing/2014/main" id="{19EBF9FB-E3C5-496D-BE45-435018357DAE}"/>
                  </a:ext>
                </a:extLst>
              </p:cNvPr>
              <p:cNvSpPr>
                <a:spLocks noChangeShapeType="1"/>
              </p:cNvSpPr>
              <p:nvPr/>
            </p:nvSpPr>
            <p:spPr bwMode="auto">
              <a:xfrm>
                <a:off x="1056" y="1728"/>
                <a:ext cx="384"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691" name="Line 66">
                <a:extLst>
                  <a:ext uri="{FF2B5EF4-FFF2-40B4-BE49-F238E27FC236}">
                    <a16:creationId xmlns:a16="http://schemas.microsoft.com/office/drawing/2014/main" id="{BA5140E9-5D8C-4885-9C2F-5B283D5B0AAA}"/>
                  </a:ext>
                </a:extLst>
              </p:cNvPr>
              <p:cNvSpPr>
                <a:spLocks noChangeShapeType="1"/>
              </p:cNvSpPr>
              <p:nvPr/>
            </p:nvSpPr>
            <p:spPr bwMode="auto">
              <a:xfrm>
                <a:off x="1056" y="1872"/>
                <a:ext cx="384"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692" name="Line 67">
                <a:extLst>
                  <a:ext uri="{FF2B5EF4-FFF2-40B4-BE49-F238E27FC236}">
                    <a16:creationId xmlns:a16="http://schemas.microsoft.com/office/drawing/2014/main" id="{91B42EB2-AAD7-4385-A6B8-9E0176ACCAA9}"/>
                  </a:ext>
                </a:extLst>
              </p:cNvPr>
              <p:cNvSpPr>
                <a:spLocks noChangeShapeType="1"/>
              </p:cNvSpPr>
              <p:nvPr/>
            </p:nvSpPr>
            <p:spPr bwMode="auto">
              <a:xfrm flipV="1">
                <a:off x="1440" y="1728"/>
                <a:ext cx="0" cy="14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8693" name="AutoShape 68">
                <a:extLst>
                  <a:ext uri="{FF2B5EF4-FFF2-40B4-BE49-F238E27FC236}">
                    <a16:creationId xmlns:a16="http://schemas.microsoft.com/office/drawing/2014/main" id="{757112D3-289C-4537-9F3A-7EB271570B62}"/>
                  </a:ext>
                </a:extLst>
              </p:cNvPr>
              <p:cNvSpPr>
                <a:spLocks/>
              </p:cNvSpPr>
              <p:nvPr/>
            </p:nvSpPr>
            <p:spPr bwMode="auto">
              <a:xfrm>
                <a:off x="1651" y="720"/>
                <a:ext cx="1373" cy="816"/>
              </a:xfrm>
              <a:prstGeom prst="borderCallout1">
                <a:avLst>
                  <a:gd name="adj1" fmla="val 8824"/>
                  <a:gd name="adj2" fmla="val -3495"/>
                  <a:gd name="adj3" fmla="val 124264"/>
                  <a:gd name="adj4" fmla="val -23088"/>
                </a:avLst>
              </a:prstGeom>
              <a:solidFill>
                <a:schemeClr val="tx1"/>
              </a:solidFill>
              <a:ln w="28575">
                <a:solidFill>
                  <a:srgbClr val="00FF00"/>
                </a:solidFill>
                <a:miter lim="800000"/>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800">
                    <a:solidFill>
                      <a:schemeClr val="bg2"/>
                    </a:solidFill>
                  </a:rPr>
                  <a:t>This is the first instruction to get executed.  It jumps control to here.</a:t>
                </a:r>
              </a:p>
            </p:txBody>
          </p:sp>
        </p:grpSp>
        <p:cxnSp>
          <p:nvCxnSpPr>
            <p:cNvPr id="28688" name="AutoShape 69">
              <a:extLst>
                <a:ext uri="{FF2B5EF4-FFF2-40B4-BE49-F238E27FC236}">
                  <a16:creationId xmlns:a16="http://schemas.microsoft.com/office/drawing/2014/main" id="{20C27EAC-AECD-416A-9564-C404B7D85840}"/>
                </a:ext>
              </a:extLst>
            </p:cNvPr>
            <p:cNvCxnSpPr>
              <a:cxnSpLocks noChangeShapeType="1"/>
              <a:stCxn id="28693" idx="0"/>
            </p:cNvCxnSpPr>
            <p:nvPr/>
          </p:nvCxnSpPr>
          <p:spPr bwMode="auto">
            <a:xfrm flipH="1">
              <a:off x="1152" y="1128"/>
              <a:ext cx="1881" cy="800"/>
            </a:xfrm>
            <a:prstGeom prst="curvedConnector4">
              <a:avLst>
                <a:gd name="adj1" fmla="val -7176"/>
                <a:gd name="adj2" fmla="val 117000"/>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cxnSp>
      </p:grpSp>
      <p:sp>
        <p:nvSpPr>
          <p:cNvPr id="28686" name="Rectangle 70">
            <a:extLst>
              <a:ext uri="{FF2B5EF4-FFF2-40B4-BE49-F238E27FC236}">
                <a16:creationId xmlns:a16="http://schemas.microsoft.com/office/drawing/2014/main" id="{CF369FAB-34AE-4857-8F09-E8A12261771E}"/>
              </a:ext>
            </a:extLst>
          </p:cNvPr>
          <p:cNvSpPr>
            <a:spLocks noChangeArrowheads="1"/>
          </p:cNvSpPr>
          <p:nvPr/>
        </p:nvSpPr>
        <p:spPr bwMode="auto">
          <a:xfrm>
            <a:off x="2057400" y="0"/>
            <a:ext cx="8001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4400">
                <a:solidFill>
                  <a:schemeClr val="tx2"/>
                </a:solidFill>
              </a:rPr>
              <a:t>Slammer’s code is 376 bytes!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24FC102-F7D6-4FA4-916C-3F7FEEB32C6D}"/>
              </a:ext>
            </a:extLst>
          </p:cNvPr>
          <p:cNvSpPr>
            <a:spLocks noGrp="1"/>
          </p:cNvSpPr>
          <p:nvPr>
            <p:ph type="title"/>
          </p:nvPr>
        </p:nvSpPr>
        <p:spPr>
          <a:xfrm>
            <a:off x="457200" y="94772"/>
            <a:ext cx="10515600" cy="1325563"/>
          </a:xfrm>
        </p:spPr>
        <p:txBody>
          <a:bodyPr/>
          <a:lstStyle/>
          <a:p>
            <a:r>
              <a:rPr lang="en-US" altLang="en-US" dirty="0"/>
              <a:t>Storm botnet	</a:t>
            </a:r>
          </a:p>
        </p:txBody>
      </p:sp>
      <p:sp>
        <p:nvSpPr>
          <p:cNvPr id="33795" name="Content Placeholder 2">
            <a:extLst>
              <a:ext uri="{FF2B5EF4-FFF2-40B4-BE49-F238E27FC236}">
                <a16:creationId xmlns:a16="http://schemas.microsoft.com/office/drawing/2014/main" id="{C4B0B410-37D6-44B8-8703-E1901912F6E9}"/>
              </a:ext>
            </a:extLst>
          </p:cNvPr>
          <p:cNvSpPr>
            <a:spLocks noGrp="1"/>
          </p:cNvSpPr>
          <p:nvPr>
            <p:ph idx="1"/>
          </p:nvPr>
        </p:nvSpPr>
        <p:spPr>
          <a:xfrm>
            <a:off x="254732" y="1292631"/>
            <a:ext cx="5257800" cy="4596891"/>
          </a:xfrm>
        </p:spPr>
        <p:txBody>
          <a:bodyPr>
            <a:normAutofit fontScale="92500" lnSpcReduction="10000"/>
          </a:bodyPr>
          <a:lstStyle/>
          <a:p>
            <a:r>
              <a:rPr lang="en-US" altLang="en-US" dirty="0"/>
              <a:t>First detected in Jan 2007</a:t>
            </a:r>
          </a:p>
          <a:p>
            <a:r>
              <a:rPr lang="en-US" altLang="en-US" dirty="0"/>
              <a:t>Vectors (primarily social engineering):</a:t>
            </a:r>
          </a:p>
          <a:p>
            <a:pPr lvl="1"/>
            <a:r>
              <a:rPr lang="en-US" altLang="en-US" dirty="0"/>
              <a:t>Email attachments</a:t>
            </a:r>
          </a:p>
          <a:p>
            <a:pPr lvl="1"/>
            <a:r>
              <a:rPr lang="en-US" altLang="en-US" dirty="0"/>
              <a:t>Download program to show a video</a:t>
            </a:r>
          </a:p>
          <a:p>
            <a:pPr lvl="1"/>
            <a:r>
              <a:rPr lang="en-US" altLang="en-US" dirty="0"/>
              <a:t>Drive-by exploits</a:t>
            </a:r>
          </a:p>
          <a:p>
            <a:r>
              <a:rPr lang="en-US" altLang="en-US" dirty="0"/>
              <a:t>DDoS spam fighting sites, and whichever host discovered to investigate the botnet</a:t>
            </a:r>
          </a:p>
          <a:p>
            <a:r>
              <a:rPr lang="en-US" altLang="en-US" dirty="0"/>
              <a:t>Peer-to-peer communications among bots </a:t>
            </a:r>
          </a:p>
          <a:p>
            <a:pPr lvl="1"/>
            <a:r>
              <a:rPr lang="en-US" altLang="en-US" dirty="0"/>
              <a:t>for asking for C&amp;C server</a:t>
            </a:r>
          </a:p>
        </p:txBody>
      </p:sp>
      <p:pic>
        <p:nvPicPr>
          <p:cNvPr id="5122" name="Picture 2" descr="Spamalytics: An Empirical Analysis of Spam Marketing Conversion - ppt  download">
            <a:extLst>
              <a:ext uri="{FF2B5EF4-FFF2-40B4-BE49-F238E27FC236}">
                <a16:creationId xmlns:a16="http://schemas.microsoft.com/office/drawing/2014/main" id="{1030DCF3-5146-448C-A3EE-5A05D70E74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22" t="17778" r="10430"/>
          <a:stretch/>
        </p:blipFill>
        <p:spPr bwMode="auto">
          <a:xfrm>
            <a:off x="5512532" y="94772"/>
            <a:ext cx="6679468" cy="5638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24FC102-F7D6-4FA4-916C-3F7FEEB32C6D}"/>
              </a:ext>
            </a:extLst>
          </p:cNvPr>
          <p:cNvSpPr>
            <a:spLocks noGrp="1"/>
          </p:cNvSpPr>
          <p:nvPr>
            <p:ph type="title"/>
          </p:nvPr>
        </p:nvSpPr>
        <p:spPr>
          <a:xfrm>
            <a:off x="457200" y="94772"/>
            <a:ext cx="10515600" cy="1325563"/>
          </a:xfrm>
        </p:spPr>
        <p:txBody>
          <a:bodyPr/>
          <a:lstStyle/>
          <a:p>
            <a:r>
              <a:rPr lang="en-US" altLang="en-US" dirty="0"/>
              <a:t>Storm botnet	</a:t>
            </a:r>
          </a:p>
        </p:txBody>
      </p:sp>
      <p:sp>
        <p:nvSpPr>
          <p:cNvPr id="33795" name="Content Placeholder 2">
            <a:extLst>
              <a:ext uri="{FF2B5EF4-FFF2-40B4-BE49-F238E27FC236}">
                <a16:creationId xmlns:a16="http://schemas.microsoft.com/office/drawing/2014/main" id="{C4B0B410-37D6-44B8-8703-E1901912F6E9}"/>
              </a:ext>
            </a:extLst>
          </p:cNvPr>
          <p:cNvSpPr>
            <a:spLocks noGrp="1"/>
          </p:cNvSpPr>
          <p:nvPr>
            <p:ph idx="1"/>
          </p:nvPr>
        </p:nvSpPr>
        <p:spPr>
          <a:xfrm>
            <a:off x="608050" y="1420335"/>
            <a:ext cx="4701369" cy="3625606"/>
          </a:xfrm>
        </p:spPr>
        <p:txBody>
          <a:bodyPr>
            <a:normAutofit fontScale="92500" lnSpcReduction="10000"/>
          </a:bodyPr>
          <a:lstStyle/>
          <a:p>
            <a:pPr marL="514350" indent="-514350">
              <a:buAutoNum type="arabicParenBoth"/>
            </a:pPr>
            <a:r>
              <a:rPr lang="en-US" altLang="en-US" dirty="0"/>
              <a:t>Spammer's web site </a:t>
            </a:r>
          </a:p>
          <a:p>
            <a:pPr marL="514350" indent="-514350">
              <a:buAutoNum type="arabicParenBoth"/>
            </a:pPr>
            <a:r>
              <a:rPr lang="en-US" altLang="en-US" dirty="0"/>
              <a:t>Spammer </a:t>
            </a:r>
          </a:p>
          <a:p>
            <a:pPr marL="514350" indent="-514350">
              <a:buAutoNum type="arabicParenBoth"/>
            </a:pPr>
            <a:r>
              <a:rPr lang="en-US" altLang="en-US" dirty="0" err="1"/>
              <a:t>Spamware</a:t>
            </a:r>
            <a:r>
              <a:rPr lang="en-US" altLang="en-US" dirty="0"/>
              <a:t> </a:t>
            </a:r>
          </a:p>
          <a:p>
            <a:pPr marL="514350" indent="-514350">
              <a:buAutoNum type="arabicParenBoth"/>
            </a:pPr>
            <a:r>
              <a:rPr lang="en-US" altLang="en-US" dirty="0"/>
              <a:t>Infected computers</a:t>
            </a:r>
          </a:p>
          <a:p>
            <a:pPr marL="514350" indent="-514350">
              <a:buAutoNum type="arabicParenBoth"/>
            </a:pPr>
            <a:r>
              <a:rPr lang="en-US" altLang="en-US" dirty="0"/>
              <a:t>Virus or trojan </a:t>
            </a:r>
          </a:p>
          <a:p>
            <a:pPr marL="514350" indent="-514350">
              <a:buAutoNum type="arabicParenBoth"/>
            </a:pPr>
            <a:r>
              <a:rPr lang="en-US" altLang="en-US" dirty="0"/>
              <a:t>Mail servers </a:t>
            </a:r>
          </a:p>
          <a:p>
            <a:pPr marL="514350" indent="-514350">
              <a:buAutoNum type="arabicParenBoth"/>
            </a:pPr>
            <a:r>
              <a:rPr lang="en-US" altLang="en-US" dirty="0"/>
              <a:t>Users </a:t>
            </a:r>
          </a:p>
          <a:p>
            <a:pPr marL="514350" indent="-514350">
              <a:buAutoNum type="arabicParenBoth"/>
            </a:pPr>
            <a:r>
              <a:rPr lang="en-US" altLang="en-US" dirty="0"/>
              <a:t>Web traffic</a:t>
            </a:r>
          </a:p>
        </p:txBody>
      </p:sp>
      <p:pic>
        <p:nvPicPr>
          <p:cNvPr id="4100" name="Picture 4">
            <a:extLst>
              <a:ext uri="{FF2B5EF4-FFF2-40B4-BE49-F238E27FC236}">
                <a16:creationId xmlns:a16="http://schemas.microsoft.com/office/drawing/2014/main" id="{1317B4E4-5F3B-4704-9002-C1D03DE58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572" y="0"/>
            <a:ext cx="6019801" cy="601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856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24FC102-F7D6-4FA4-916C-3F7FEEB32C6D}"/>
              </a:ext>
            </a:extLst>
          </p:cNvPr>
          <p:cNvSpPr>
            <a:spLocks noGrp="1"/>
          </p:cNvSpPr>
          <p:nvPr>
            <p:ph type="title"/>
          </p:nvPr>
        </p:nvSpPr>
        <p:spPr>
          <a:xfrm>
            <a:off x="457200" y="94772"/>
            <a:ext cx="10515600" cy="1325563"/>
          </a:xfrm>
        </p:spPr>
        <p:txBody>
          <a:bodyPr/>
          <a:lstStyle/>
          <a:p>
            <a:r>
              <a:rPr lang="en-US" altLang="en-US" dirty="0"/>
              <a:t>Storm botnet	</a:t>
            </a:r>
          </a:p>
        </p:txBody>
      </p:sp>
      <p:sp>
        <p:nvSpPr>
          <p:cNvPr id="33795" name="Content Placeholder 2">
            <a:extLst>
              <a:ext uri="{FF2B5EF4-FFF2-40B4-BE49-F238E27FC236}">
                <a16:creationId xmlns:a16="http://schemas.microsoft.com/office/drawing/2014/main" id="{C4B0B410-37D6-44B8-8703-E1901912F6E9}"/>
              </a:ext>
            </a:extLst>
          </p:cNvPr>
          <p:cNvSpPr>
            <a:spLocks noGrp="1"/>
          </p:cNvSpPr>
          <p:nvPr>
            <p:ph idx="1"/>
          </p:nvPr>
        </p:nvSpPr>
        <p:spPr>
          <a:xfrm>
            <a:off x="608050" y="1312180"/>
            <a:ext cx="7572389" cy="4508517"/>
          </a:xfrm>
        </p:spPr>
        <p:txBody>
          <a:bodyPr>
            <a:normAutofit fontScale="92500" lnSpcReduction="10000"/>
          </a:bodyPr>
          <a:lstStyle/>
          <a:p>
            <a:pPr>
              <a:lnSpc>
                <a:spcPct val="100000"/>
              </a:lnSpc>
            </a:pPr>
            <a:r>
              <a:rPr lang="en-US" altLang="en-US" sz="3600" dirty="0"/>
              <a:t>P2P controlled – no central "mother ship".</a:t>
            </a:r>
          </a:p>
          <a:p>
            <a:pPr>
              <a:lnSpc>
                <a:spcPct val="100000"/>
              </a:lnSpc>
            </a:pPr>
            <a:r>
              <a:rPr lang="en-US" altLang="en-US" sz="3600" dirty="0"/>
              <a:t>Event based campaigns </a:t>
            </a:r>
          </a:p>
          <a:p>
            <a:pPr>
              <a:lnSpc>
                <a:spcPct val="100000"/>
              </a:lnSpc>
            </a:pPr>
            <a:r>
              <a:rPr lang="en-US" altLang="en-US" sz="3600" dirty="0"/>
              <a:t>2008 greetings, Thanksgiving , Xmas, Valentines, etc.</a:t>
            </a:r>
          </a:p>
          <a:p>
            <a:pPr>
              <a:lnSpc>
                <a:spcPct val="100000"/>
              </a:lnSpc>
            </a:pPr>
            <a:r>
              <a:rPr lang="en-US" altLang="en-US" sz="3600" dirty="0"/>
              <a:t>Purchase expired domains. </a:t>
            </a:r>
          </a:p>
          <a:p>
            <a:pPr>
              <a:lnSpc>
                <a:spcPct val="100000"/>
              </a:lnSpc>
            </a:pPr>
            <a:r>
              <a:rPr lang="en-US" altLang="en-US" sz="3600" dirty="0"/>
              <a:t>Domains resolve to fast-flux networks. </a:t>
            </a:r>
          </a:p>
          <a:p>
            <a:pPr>
              <a:lnSpc>
                <a:spcPct val="100000"/>
              </a:lnSpc>
            </a:pPr>
            <a:r>
              <a:rPr lang="en-US" altLang="en-US" sz="3600" dirty="0"/>
              <a:t>Continuously changing DNS records.</a:t>
            </a:r>
          </a:p>
        </p:txBody>
      </p:sp>
    </p:spTree>
    <p:extLst>
      <p:ext uri="{BB962C8B-B14F-4D97-AF65-F5344CB8AC3E}">
        <p14:creationId xmlns:p14="http://schemas.microsoft.com/office/powerpoint/2010/main" val="36663654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24FC102-F7D6-4FA4-916C-3F7FEEB32C6D}"/>
              </a:ext>
            </a:extLst>
          </p:cNvPr>
          <p:cNvSpPr>
            <a:spLocks noGrp="1"/>
          </p:cNvSpPr>
          <p:nvPr>
            <p:ph type="title"/>
          </p:nvPr>
        </p:nvSpPr>
        <p:spPr>
          <a:xfrm>
            <a:off x="457200" y="94772"/>
            <a:ext cx="10515600" cy="1325563"/>
          </a:xfrm>
        </p:spPr>
        <p:txBody>
          <a:bodyPr/>
          <a:lstStyle/>
          <a:p>
            <a:r>
              <a:rPr lang="en-US" altLang="en-US" dirty="0"/>
              <a:t>Storm botnet	</a:t>
            </a:r>
          </a:p>
        </p:txBody>
      </p:sp>
      <p:sp>
        <p:nvSpPr>
          <p:cNvPr id="33795" name="Content Placeholder 2">
            <a:extLst>
              <a:ext uri="{FF2B5EF4-FFF2-40B4-BE49-F238E27FC236}">
                <a16:creationId xmlns:a16="http://schemas.microsoft.com/office/drawing/2014/main" id="{C4B0B410-37D6-44B8-8703-E1901912F6E9}"/>
              </a:ext>
            </a:extLst>
          </p:cNvPr>
          <p:cNvSpPr>
            <a:spLocks noGrp="1"/>
          </p:cNvSpPr>
          <p:nvPr>
            <p:ph idx="1"/>
          </p:nvPr>
        </p:nvSpPr>
        <p:spPr>
          <a:xfrm>
            <a:off x="893185" y="1272850"/>
            <a:ext cx="9440518" cy="4508517"/>
          </a:xfrm>
        </p:spPr>
        <p:txBody>
          <a:bodyPr>
            <a:normAutofit/>
          </a:bodyPr>
          <a:lstStyle/>
          <a:p>
            <a:r>
              <a:rPr lang="en-US" altLang="en-US" sz="3200" dirty="0"/>
              <a:t>A few infected hosts are special:</a:t>
            </a:r>
          </a:p>
          <a:p>
            <a:pPr lvl="1"/>
            <a:r>
              <a:rPr lang="en-US" altLang="en-US" sz="2800" dirty="0"/>
              <a:t>P2P control relays. </a:t>
            </a:r>
          </a:p>
          <a:p>
            <a:pPr lvl="1"/>
            <a:r>
              <a:rPr lang="en-US" altLang="en-US" sz="2800" dirty="0"/>
              <a:t>DNS servers. </a:t>
            </a:r>
          </a:p>
          <a:p>
            <a:pPr lvl="1"/>
            <a:r>
              <a:rPr lang="en-US" altLang="en-US" sz="2800" dirty="0"/>
              <a:t>HTTP servers.</a:t>
            </a:r>
          </a:p>
          <a:p>
            <a:r>
              <a:rPr lang="en-US" altLang="en-US" sz="3200" dirty="0"/>
              <a:t>Rootkits, malware, hacked sites, etc. </a:t>
            </a:r>
          </a:p>
          <a:p>
            <a:pPr lvl="1"/>
            <a:r>
              <a:rPr lang="en-US" altLang="en-US" sz="2800" dirty="0"/>
              <a:t>various delivery mechanisms.</a:t>
            </a:r>
          </a:p>
          <a:p>
            <a:r>
              <a:rPr lang="en-US" altLang="en-US" sz="3200" dirty="0"/>
              <a:t>Running for more than a year.</a:t>
            </a:r>
          </a:p>
          <a:p>
            <a:r>
              <a:rPr lang="en-US" altLang="en-US" sz="3200" b="1" dirty="0">
                <a:solidFill>
                  <a:srgbClr val="FF0000"/>
                </a:solidFill>
              </a:rPr>
              <a:t>We have NOT been able to shut it down.</a:t>
            </a:r>
          </a:p>
        </p:txBody>
      </p:sp>
    </p:spTree>
    <p:extLst>
      <p:ext uri="{BB962C8B-B14F-4D97-AF65-F5344CB8AC3E}">
        <p14:creationId xmlns:p14="http://schemas.microsoft.com/office/powerpoint/2010/main" val="2330650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Content Placeholder 2">
            <a:extLst>
              <a:ext uri="{FF2B5EF4-FFF2-40B4-BE49-F238E27FC236}">
                <a16:creationId xmlns:a16="http://schemas.microsoft.com/office/drawing/2014/main" id="{C4B0B410-37D6-44B8-8703-E1901912F6E9}"/>
              </a:ext>
            </a:extLst>
          </p:cNvPr>
          <p:cNvSpPr>
            <a:spLocks noGrp="1"/>
          </p:cNvSpPr>
          <p:nvPr>
            <p:ph idx="1"/>
          </p:nvPr>
        </p:nvSpPr>
        <p:spPr>
          <a:xfrm>
            <a:off x="608050" y="1420334"/>
            <a:ext cx="4701369" cy="4508517"/>
          </a:xfrm>
        </p:spPr>
        <p:txBody>
          <a:bodyPr>
            <a:normAutofit lnSpcReduction="10000"/>
          </a:bodyPr>
          <a:lstStyle/>
          <a:p>
            <a:r>
              <a:rPr lang="en-US" altLang="en-US" dirty="0"/>
              <a:t>A few infected hosts are special:</a:t>
            </a:r>
          </a:p>
          <a:p>
            <a:pPr lvl="1"/>
            <a:r>
              <a:rPr lang="en-US" altLang="en-US" dirty="0"/>
              <a:t>P2P control relays. </a:t>
            </a:r>
          </a:p>
          <a:p>
            <a:pPr lvl="1"/>
            <a:r>
              <a:rPr lang="en-US" altLang="en-US" dirty="0"/>
              <a:t>DNS servers. </a:t>
            </a:r>
          </a:p>
          <a:p>
            <a:pPr lvl="1"/>
            <a:r>
              <a:rPr lang="en-US" altLang="en-US" dirty="0"/>
              <a:t>HTTP servers.</a:t>
            </a:r>
          </a:p>
          <a:p>
            <a:r>
              <a:rPr lang="en-US" altLang="en-US" dirty="0"/>
              <a:t>Rootkits, malware, hacked sites, etc. </a:t>
            </a:r>
          </a:p>
          <a:p>
            <a:r>
              <a:rPr lang="en-US" altLang="en-US" dirty="0"/>
              <a:t>various delivery mechanisms.</a:t>
            </a:r>
          </a:p>
          <a:p>
            <a:r>
              <a:rPr lang="en-US" altLang="en-US" dirty="0"/>
              <a:t>Running for more than a year.</a:t>
            </a:r>
          </a:p>
          <a:p>
            <a:r>
              <a:rPr lang="en-US" altLang="en-US" dirty="0"/>
              <a:t>We have NOT been able to shut it down.</a:t>
            </a:r>
          </a:p>
        </p:txBody>
      </p:sp>
      <p:pic>
        <p:nvPicPr>
          <p:cNvPr id="5" name="Picture 4" descr="Storm Worm &amp; Botnet">
            <a:extLst>
              <a:ext uri="{FF2B5EF4-FFF2-40B4-BE49-F238E27FC236}">
                <a16:creationId xmlns:a16="http://schemas.microsoft.com/office/drawing/2014/main" id="{4EA848BA-9A2D-4135-BD45-71871FC81D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18" t="41768" b="-1"/>
          <a:stretch/>
        </p:blipFill>
        <p:spPr bwMode="auto">
          <a:xfrm>
            <a:off x="119482" y="0"/>
            <a:ext cx="11776055" cy="5852241"/>
          </a:xfrm>
          <a:prstGeom prst="rect">
            <a:avLst/>
          </a:prstGeom>
          <a:noFill/>
          <a:extLst>
            <a:ext uri="{909E8E84-426E-40DD-AFC4-6F175D3DCCD1}">
              <a14:hiddenFill xmlns:a14="http://schemas.microsoft.com/office/drawing/2010/main">
                <a:solidFill>
                  <a:srgbClr val="FFFFFF"/>
                </a:solidFill>
              </a14:hiddenFill>
            </a:ext>
          </a:extLst>
        </p:spPr>
      </p:pic>
      <p:sp>
        <p:nvSpPr>
          <p:cNvPr id="33794" name="Title 1">
            <a:extLst>
              <a:ext uri="{FF2B5EF4-FFF2-40B4-BE49-F238E27FC236}">
                <a16:creationId xmlns:a16="http://schemas.microsoft.com/office/drawing/2014/main" id="{E24FC102-F7D6-4FA4-916C-3F7FEEB32C6D}"/>
              </a:ext>
            </a:extLst>
          </p:cNvPr>
          <p:cNvSpPr>
            <a:spLocks noGrp="1"/>
          </p:cNvSpPr>
          <p:nvPr>
            <p:ph type="title"/>
          </p:nvPr>
        </p:nvSpPr>
        <p:spPr>
          <a:xfrm>
            <a:off x="2846439" y="-15175"/>
            <a:ext cx="10515600" cy="1325563"/>
          </a:xfrm>
        </p:spPr>
        <p:txBody>
          <a:bodyPr/>
          <a:lstStyle/>
          <a:p>
            <a:r>
              <a:rPr lang="en-US" altLang="en-US" dirty="0"/>
              <a:t>Storm botnet	</a:t>
            </a:r>
          </a:p>
        </p:txBody>
      </p:sp>
    </p:spTree>
    <p:extLst>
      <p:ext uri="{BB962C8B-B14F-4D97-AF65-F5344CB8AC3E}">
        <p14:creationId xmlns:p14="http://schemas.microsoft.com/office/powerpoint/2010/main" val="36906850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D24AB9A6-2ED4-48F5-BFBE-22A7ECCAA972}"/>
              </a:ext>
            </a:extLst>
          </p:cNvPr>
          <p:cNvSpPr>
            <a:spLocks noGrp="1"/>
          </p:cNvSpPr>
          <p:nvPr>
            <p:ph type="title"/>
          </p:nvPr>
        </p:nvSpPr>
        <p:spPr>
          <a:xfrm>
            <a:off x="464574" y="21925"/>
            <a:ext cx="10515600" cy="943637"/>
          </a:xfrm>
        </p:spPr>
        <p:txBody>
          <a:bodyPr/>
          <a:lstStyle/>
          <a:p>
            <a:r>
              <a:rPr lang="en-US" altLang="en-US" dirty="0" err="1"/>
              <a:t>Conficker</a:t>
            </a:r>
            <a:r>
              <a:rPr lang="en-US" altLang="en-US" dirty="0"/>
              <a:t> (November 2008)</a:t>
            </a:r>
          </a:p>
        </p:txBody>
      </p:sp>
      <p:sp>
        <p:nvSpPr>
          <p:cNvPr id="34819" name="Content Placeholder 2">
            <a:extLst>
              <a:ext uri="{FF2B5EF4-FFF2-40B4-BE49-F238E27FC236}">
                <a16:creationId xmlns:a16="http://schemas.microsoft.com/office/drawing/2014/main" id="{C878F518-4E18-41A6-A7FD-52592912A3EB}"/>
              </a:ext>
            </a:extLst>
          </p:cNvPr>
          <p:cNvSpPr>
            <a:spLocks noGrp="1"/>
          </p:cNvSpPr>
          <p:nvPr>
            <p:ph idx="1"/>
          </p:nvPr>
        </p:nvSpPr>
        <p:spPr>
          <a:xfrm>
            <a:off x="689487" y="1015794"/>
            <a:ext cx="10813026" cy="4712827"/>
          </a:xfrm>
        </p:spPr>
        <p:txBody>
          <a:bodyPr>
            <a:normAutofit/>
          </a:bodyPr>
          <a:lstStyle/>
          <a:p>
            <a:r>
              <a:rPr lang="en-US" altLang="en-US" dirty="0"/>
              <a:t>Also known as </a:t>
            </a:r>
            <a:r>
              <a:rPr lang="en-US" altLang="en-US" b="1" dirty="0" err="1"/>
              <a:t>Downup</a:t>
            </a:r>
            <a:r>
              <a:rPr lang="en-US" altLang="en-US" dirty="0"/>
              <a:t>, </a:t>
            </a:r>
            <a:r>
              <a:rPr lang="en-US" altLang="en-US" b="1" dirty="0" err="1"/>
              <a:t>Downadup</a:t>
            </a:r>
            <a:r>
              <a:rPr lang="en-US" altLang="en-US" dirty="0"/>
              <a:t> and </a:t>
            </a:r>
            <a:r>
              <a:rPr lang="en-US" altLang="en-US" b="1" dirty="0"/>
              <a:t>Kido</a:t>
            </a:r>
            <a:r>
              <a:rPr lang="en-US" altLang="en-US" dirty="0"/>
              <a:t>.</a:t>
            </a:r>
          </a:p>
          <a:p>
            <a:r>
              <a:rPr lang="en-US" altLang="en-US" dirty="0"/>
              <a:t>Five variants </a:t>
            </a:r>
          </a:p>
          <a:p>
            <a:pPr lvl="1"/>
            <a:r>
              <a:rPr lang="en-US" altLang="en-US" dirty="0"/>
              <a:t>A (2008-11-21);  B (2008-12-29); C (2009-02-20)</a:t>
            </a:r>
          </a:p>
          <a:p>
            <a:pPr lvl="1"/>
            <a:r>
              <a:rPr lang="en-US" altLang="en-US" dirty="0"/>
              <a:t>D (2009-03-04);  E(2009-04-07)</a:t>
            </a:r>
          </a:p>
          <a:p>
            <a:r>
              <a:rPr lang="en-US" altLang="en-US" b="1" dirty="0">
                <a:solidFill>
                  <a:srgbClr val="FF0000"/>
                </a:solidFill>
              </a:rPr>
              <a:t>Estimated between 9 and 15 millions computers are compromised</a:t>
            </a:r>
          </a:p>
          <a:p>
            <a:r>
              <a:rPr lang="en-US" altLang="en-US" dirty="0"/>
              <a:t>Microsoft offers $250,000 reward to catch creator</a:t>
            </a:r>
          </a:p>
          <a:p>
            <a:r>
              <a:rPr lang="en-US" altLang="en-US" dirty="0"/>
              <a:t>Highly secure mechanism for updating itself.</a:t>
            </a:r>
          </a:p>
          <a:p>
            <a:r>
              <a:rPr lang="en-US" altLang="en-US" dirty="0"/>
              <a:t>Several self-defense mechanism</a:t>
            </a:r>
          </a:p>
          <a:p>
            <a:pPr lvl="1"/>
            <a:r>
              <a:rPr lang="en-US" altLang="en-US" dirty="0"/>
              <a:t>Disable several security critical programs </a:t>
            </a:r>
          </a:p>
          <a:p>
            <a:pPr lvl="1"/>
            <a:r>
              <a:rPr lang="en-US" altLang="en-US" dirty="0"/>
              <a:t>Disable DNS lookup related to anti-virus vendors, and windows update</a:t>
            </a:r>
          </a:p>
          <a:p>
            <a:endParaRPr lang="en-US"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17545158-0F87-4CB3-A37C-23391308F3AA}"/>
              </a:ext>
            </a:extLst>
          </p:cNvPr>
          <p:cNvSpPr>
            <a:spLocks noGrp="1"/>
          </p:cNvSpPr>
          <p:nvPr>
            <p:ph type="title"/>
          </p:nvPr>
        </p:nvSpPr>
        <p:spPr>
          <a:xfrm>
            <a:off x="457200" y="152263"/>
            <a:ext cx="10515600" cy="830962"/>
          </a:xfrm>
        </p:spPr>
        <p:txBody>
          <a:bodyPr/>
          <a:lstStyle/>
          <a:p>
            <a:r>
              <a:rPr lang="en-US" altLang="en-US" dirty="0" err="1"/>
              <a:t>Conficker</a:t>
            </a:r>
            <a:endParaRPr lang="en-US" altLang="en-US" dirty="0"/>
          </a:p>
        </p:txBody>
      </p:sp>
      <p:sp>
        <p:nvSpPr>
          <p:cNvPr id="35843" name="Content Placeholder 2">
            <a:extLst>
              <a:ext uri="{FF2B5EF4-FFF2-40B4-BE49-F238E27FC236}">
                <a16:creationId xmlns:a16="http://schemas.microsoft.com/office/drawing/2014/main" id="{F2675719-83FA-4394-843C-491ECCF98E52}"/>
              </a:ext>
            </a:extLst>
          </p:cNvPr>
          <p:cNvSpPr>
            <a:spLocks noGrp="1"/>
          </p:cNvSpPr>
          <p:nvPr>
            <p:ph idx="1"/>
          </p:nvPr>
        </p:nvSpPr>
        <p:spPr>
          <a:xfrm>
            <a:off x="281448" y="1165481"/>
            <a:ext cx="6276668" cy="4360247"/>
          </a:xfrm>
        </p:spPr>
        <p:txBody>
          <a:bodyPr>
            <a:normAutofit lnSpcReduction="10000"/>
          </a:bodyPr>
          <a:lstStyle/>
          <a:p>
            <a:pPr>
              <a:lnSpc>
                <a:spcPct val="100000"/>
              </a:lnSpc>
            </a:pPr>
            <a:r>
              <a:rPr lang="en-US" altLang="en-US" dirty="0"/>
              <a:t>Vector 1: Vulnerability in (</a:t>
            </a:r>
            <a:r>
              <a:rPr lang="en-US" altLang="en-US" b="1" dirty="0"/>
              <a:t>MS08-067)</a:t>
            </a:r>
          </a:p>
          <a:p>
            <a:pPr lvl="1">
              <a:lnSpc>
                <a:spcPct val="100000"/>
              </a:lnSpc>
            </a:pPr>
            <a:r>
              <a:rPr lang="en-US" altLang="en-US" dirty="0"/>
              <a:t>Bulletin October 23, 2008</a:t>
            </a:r>
          </a:p>
          <a:p>
            <a:pPr lvl="1">
              <a:lnSpc>
                <a:spcPct val="100000"/>
              </a:lnSpc>
            </a:pPr>
            <a:r>
              <a:rPr lang="en-US" altLang="en-US" dirty="0"/>
              <a:t>Vulnerability in MS Server service</a:t>
            </a:r>
          </a:p>
          <a:p>
            <a:pPr lvl="1">
              <a:lnSpc>
                <a:spcPct val="100000"/>
              </a:lnSpc>
            </a:pPr>
            <a:r>
              <a:rPr lang="en-US" altLang="en-US" dirty="0"/>
              <a:t>Exploited by remote RPC request</a:t>
            </a:r>
          </a:p>
          <a:p>
            <a:pPr lvl="1">
              <a:lnSpc>
                <a:spcPct val="100000"/>
              </a:lnSpc>
            </a:pPr>
            <a:r>
              <a:rPr lang="en-US" altLang="en-US" dirty="0"/>
              <a:t>Lead to code execution without authentication</a:t>
            </a:r>
          </a:p>
          <a:p>
            <a:pPr>
              <a:lnSpc>
                <a:spcPct val="100000"/>
              </a:lnSpc>
            </a:pPr>
            <a:r>
              <a:rPr lang="en-US" altLang="en-US" dirty="0"/>
              <a:t>Vector 2: Dictionary attack on ADMIN$ share</a:t>
            </a:r>
            <a:br>
              <a:rPr lang="en-US" altLang="en-US" dirty="0"/>
            </a:br>
            <a:r>
              <a:rPr lang="en-US" altLang="en-US" dirty="0"/>
              <a:t>Vector 3: Creates DLL-based </a:t>
            </a:r>
            <a:r>
              <a:rPr lang="en-US" altLang="en-US" dirty="0" err="1"/>
              <a:t>AutoRun</a:t>
            </a:r>
            <a:r>
              <a:rPr lang="en-US" altLang="en-US" dirty="0"/>
              <a:t> trojan on attached removable drive</a:t>
            </a:r>
          </a:p>
          <a:p>
            <a:pPr>
              <a:lnSpc>
                <a:spcPct val="100000"/>
              </a:lnSpc>
            </a:pPr>
            <a:endParaRPr lang="en-US" altLang="en-US" dirty="0"/>
          </a:p>
        </p:txBody>
      </p:sp>
      <p:sp>
        <p:nvSpPr>
          <p:cNvPr id="4" name="Date Placeholder 3">
            <a:extLst>
              <a:ext uri="{FF2B5EF4-FFF2-40B4-BE49-F238E27FC236}">
                <a16:creationId xmlns:a16="http://schemas.microsoft.com/office/drawing/2014/main" id="{F955DD39-FECB-40CF-820C-27C351398645}"/>
              </a:ext>
            </a:extLst>
          </p:cNvPr>
          <p:cNvSpPr>
            <a:spLocks noGrp="1"/>
          </p:cNvSpPr>
          <p:nvPr>
            <p:ph type="dt" sz="quarter" idx="10"/>
          </p:nvPr>
        </p:nvSpPr>
        <p:spPr bwMode="auto">
          <a:xfrm>
            <a:off x="457200" y="6400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50000"/>
              </a:spcBef>
              <a:spcAft>
                <a:spcPct val="0"/>
              </a:spcAft>
              <a:defRPr sz="1400" kern="1200" smtClean="0">
                <a:solidFill>
                  <a:srgbClr val="254C9C"/>
                </a:solidFill>
                <a:latin typeface="+mn-lt"/>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r>
              <a:rPr lang="en-US"/>
              <a:t>CS426</a:t>
            </a:r>
            <a:endParaRPr lang="en-US">
              <a:solidFill>
                <a:schemeClr val="tx1"/>
              </a:solidFill>
            </a:endParaRPr>
          </a:p>
        </p:txBody>
      </p:sp>
      <p:sp>
        <p:nvSpPr>
          <p:cNvPr id="5" name="Footer Placeholder 4">
            <a:extLst>
              <a:ext uri="{FF2B5EF4-FFF2-40B4-BE49-F238E27FC236}">
                <a16:creationId xmlns:a16="http://schemas.microsoft.com/office/drawing/2014/main" id="{FA64523E-C9BB-4F1A-AEF8-C484EE1755BD}"/>
              </a:ext>
            </a:extLst>
          </p:cNvPr>
          <p:cNvSpPr>
            <a:spLocks noGrp="1"/>
          </p:cNvSpPr>
          <p:nvPr>
            <p:ph type="ftr" sz="quarter" idx="11"/>
          </p:nvPr>
        </p:nvSpPr>
        <p:spPr bwMode="auto">
          <a:xfrm>
            <a:off x="3124200" y="64008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ctr" rtl="0" fontAlgn="base">
              <a:spcBef>
                <a:spcPct val="50000"/>
              </a:spcBef>
              <a:spcAft>
                <a:spcPct val="0"/>
              </a:spcAft>
              <a:defRPr sz="1400" kern="1200" smtClean="0">
                <a:solidFill>
                  <a:srgbClr val="254C9C"/>
                </a:solidFill>
                <a:latin typeface="+mn-lt"/>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r>
              <a:rPr lang="en-US"/>
              <a:t>Fall 2010/Lecture 16</a:t>
            </a:r>
            <a:endParaRPr lang="en-US">
              <a:solidFill>
                <a:schemeClr val="tx1"/>
              </a:solidFill>
            </a:endParaRPr>
          </a:p>
        </p:txBody>
      </p:sp>
      <p:sp>
        <p:nvSpPr>
          <p:cNvPr id="6" name="Slide Number Placeholder 5">
            <a:extLst>
              <a:ext uri="{FF2B5EF4-FFF2-40B4-BE49-F238E27FC236}">
                <a16:creationId xmlns:a16="http://schemas.microsoft.com/office/drawing/2014/main" id="{406476A8-6001-47BF-B6C8-36E9484D14A2}"/>
              </a:ext>
            </a:extLst>
          </p:cNvPr>
          <p:cNvSpPr>
            <a:spLocks noGrp="1"/>
          </p:cNvSpPr>
          <p:nvPr>
            <p:ph type="sldNum" sz="quarter" idx="12"/>
          </p:nvPr>
        </p:nvSpPr>
        <p:spPr bwMode="auto">
          <a:xfrm>
            <a:off x="6858000" y="6400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r" rtl="0" fontAlgn="base">
              <a:spcBef>
                <a:spcPct val="50000"/>
              </a:spcBef>
              <a:spcAft>
                <a:spcPct val="0"/>
              </a:spcAft>
              <a:defRPr sz="1400" kern="1200">
                <a:solidFill>
                  <a:srgbClr val="254C9C"/>
                </a:solidFill>
                <a:latin typeface="Arial" panose="020B060402020202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eaLnBrk="1" hangingPunct="1"/>
            <a:fld id="{05341EC7-441A-4CDB-AE1F-124816B05018}" type="slidenum">
              <a:rPr lang="en-US" altLang="en-US" smtClean="0"/>
              <a:pPr eaLnBrk="1" hangingPunct="1"/>
              <a:t>47</a:t>
            </a:fld>
            <a:endParaRPr lang="en-US" altLang="en-US" sz="1400">
              <a:latin typeface="Arial" panose="020B0604020202020204" pitchFamily="34" charset="0"/>
            </a:endParaRPr>
          </a:p>
        </p:txBody>
      </p:sp>
      <p:pic>
        <p:nvPicPr>
          <p:cNvPr id="7" name="Picture 2">
            <a:extLst>
              <a:ext uri="{FF2B5EF4-FFF2-40B4-BE49-F238E27FC236}">
                <a16:creationId xmlns:a16="http://schemas.microsoft.com/office/drawing/2014/main" id="{356EAE75-82D5-4A80-BEF5-4764FC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9088" y="721437"/>
            <a:ext cx="6532912" cy="4622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226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17545158-0F87-4CB3-A37C-23391308F3AA}"/>
              </a:ext>
            </a:extLst>
          </p:cNvPr>
          <p:cNvSpPr>
            <a:spLocks noGrp="1"/>
          </p:cNvSpPr>
          <p:nvPr>
            <p:ph type="title"/>
          </p:nvPr>
        </p:nvSpPr>
        <p:spPr>
          <a:xfrm>
            <a:off x="457200" y="314497"/>
            <a:ext cx="10515600" cy="830962"/>
          </a:xfrm>
        </p:spPr>
        <p:txBody>
          <a:bodyPr/>
          <a:lstStyle/>
          <a:p>
            <a:r>
              <a:rPr lang="en-US" altLang="en-US" dirty="0" err="1"/>
              <a:t>Conficker</a:t>
            </a:r>
            <a:r>
              <a:rPr lang="en-US" altLang="en-US" dirty="0"/>
              <a:t> Impact</a:t>
            </a:r>
          </a:p>
        </p:txBody>
      </p:sp>
      <p:sp>
        <p:nvSpPr>
          <p:cNvPr id="35843" name="Content Placeholder 2">
            <a:extLst>
              <a:ext uri="{FF2B5EF4-FFF2-40B4-BE49-F238E27FC236}">
                <a16:creationId xmlns:a16="http://schemas.microsoft.com/office/drawing/2014/main" id="{F2675719-83FA-4394-843C-491ECCF98E52}"/>
              </a:ext>
            </a:extLst>
          </p:cNvPr>
          <p:cNvSpPr>
            <a:spLocks noGrp="1"/>
          </p:cNvSpPr>
          <p:nvPr>
            <p:ph idx="1"/>
          </p:nvPr>
        </p:nvSpPr>
        <p:spPr>
          <a:xfrm>
            <a:off x="838200" y="1352294"/>
            <a:ext cx="10515600" cy="4360247"/>
          </a:xfrm>
        </p:spPr>
        <p:txBody>
          <a:bodyPr numCol="1">
            <a:noAutofit/>
          </a:bodyPr>
          <a:lstStyle/>
          <a:p>
            <a:pPr algn="just">
              <a:lnSpc>
                <a:spcPct val="110000"/>
              </a:lnSpc>
            </a:pPr>
            <a:r>
              <a:rPr lang="en-US" altLang="en-US" sz="2000" dirty="0"/>
              <a:t>The </a:t>
            </a:r>
            <a:r>
              <a:rPr lang="en-US" altLang="en-US" sz="2000" dirty="0" err="1"/>
              <a:t>Conficker</a:t>
            </a:r>
            <a:r>
              <a:rPr lang="en-US" altLang="en-US" sz="2000" dirty="0"/>
              <a:t> worm infected millions of computers including government, business and home computers in over 190 countries, making it the largest known computer worm infection.</a:t>
            </a:r>
          </a:p>
          <a:p>
            <a:pPr algn="just">
              <a:lnSpc>
                <a:spcPct val="110000"/>
              </a:lnSpc>
            </a:pPr>
            <a:r>
              <a:rPr lang="en-US" altLang="en-US" sz="2000" dirty="0" err="1"/>
              <a:t>Intramar</a:t>
            </a:r>
            <a:r>
              <a:rPr lang="en-US" altLang="en-US" sz="2000" dirty="0"/>
              <a:t>, the French Navy computer network, (15 January 2009): The network was subsequently quarantined, forcing aircraft at several airbases to be grounded because their flight plans could not be downloaded.</a:t>
            </a:r>
          </a:p>
          <a:p>
            <a:pPr algn="just">
              <a:lnSpc>
                <a:spcPct val="110000"/>
              </a:lnSpc>
            </a:pPr>
            <a:r>
              <a:rPr lang="en-US" altLang="en-US" sz="2000" dirty="0"/>
              <a:t>The United Kingdom Ministry of </a:t>
            </a:r>
            <a:r>
              <a:rPr lang="en-US" altLang="en-US" sz="2000" dirty="0" err="1"/>
              <a:t>Defence</a:t>
            </a:r>
            <a:r>
              <a:rPr lang="en-US" altLang="en-US" sz="2000" dirty="0"/>
              <a:t> reported that some of its major systems and desktops were infected. The virus had spread across administrative offices, </a:t>
            </a:r>
            <a:r>
              <a:rPr lang="en-US" altLang="en-US" sz="2000" dirty="0" err="1"/>
              <a:t>NavyStar</a:t>
            </a:r>
            <a:r>
              <a:rPr lang="en-US" altLang="en-US" sz="2000" dirty="0"/>
              <a:t>/N* desktops aboard various Royal Navy warships and Royal Navy submarines, and hospitals across the city of Sheffield reported infection of over 800 computers.</a:t>
            </a:r>
          </a:p>
          <a:p>
            <a:pPr algn="just">
              <a:lnSpc>
                <a:spcPct val="110000"/>
              </a:lnSpc>
            </a:pPr>
            <a:r>
              <a:rPr lang="en-US" altLang="en-US" sz="2000" dirty="0"/>
              <a:t>On 2 February 2009, the Bundeswehr, the unified armed forces of Germany, reported that about one hundred of its computers were infected.</a:t>
            </a:r>
          </a:p>
        </p:txBody>
      </p:sp>
      <p:sp>
        <p:nvSpPr>
          <p:cNvPr id="4" name="Date Placeholder 3">
            <a:extLst>
              <a:ext uri="{FF2B5EF4-FFF2-40B4-BE49-F238E27FC236}">
                <a16:creationId xmlns:a16="http://schemas.microsoft.com/office/drawing/2014/main" id="{F955DD39-FECB-40CF-820C-27C351398645}"/>
              </a:ext>
            </a:extLst>
          </p:cNvPr>
          <p:cNvSpPr>
            <a:spLocks noGrp="1"/>
          </p:cNvSpPr>
          <p:nvPr>
            <p:ph type="dt" sz="quarter" idx="10"/>
          </p:nvPr>
        </p:nvSpPr>
        <p:spPr bwMode="auto">
          <a:xfrm>
            <a:off x="457200" y="6400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50000"/>
              </a:spcBef>
              <a:spcAft>
                <a:spcPct val="0"/>
              </a:spcAft>
              <a:defRPr sz="1400" kern="1200" smtClean="0">
                <a:solidFill>
                  <a:srgbClr val="254C9C"/>
                </a:solidFill>
                <a:latin typeface="+mn-lt"/>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r>
              <a:rPr lang="en-US"/>
              <a:t>CS426</a:t>
            </a:r>
            <a:endParaRPr lang="en-US">
              <a:solidFill>
                <a:schemeClr val="tx1"/>
              </a:solidFill>
            </a:endParaRPr>
          </a:p>
        </p:txBody>
      </p:sp>
      <p:sp>
        <p:nvSpPr>
          <p:cNvPr id="5" name="Footer Placeholder 4">
            <a:extLst>
              <a:ext uri="{FF2B5EF4-FFF2-40B4-BE49-F238E27FC236}">
                <a16:creationId xmlns:a16="http://schemas.microsoft.com/office/drawing/2014/main" id="{FA64523E-C9BB-4F1A-AEF8-C484EE1755BD}"/>
              </a:ext>
            </a:extLst>
          </p:cNvPr>
          <p:cNvSpPr>
            <a:spLocks noGrp="1"/>
          </p:cNvSpPr>
          <p:nvPr>
            <p:ph type="ftr" sz="quarter" idx="11"/>
          </p:nvPr>
        </p:nvSpPr>
        <p:spPr bwMode="auto">
          <a:xfrm>
            <a:off x="3124200" y="64008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ctr" rtl="0" fontAlgn="base">
              <a:spcBef>
                <a:spcPct val="50000"/>
              </a:spcBef>
              <a:spcAft>
                <a:spcPct val="0"/>
              </a:spcAft>
              <a:defRPr sz="1400" kern="1200" smtClean="0">
                <a:solidFill>
                  <a:srgbClr val="254C9C"/>
                </a:solidFill>
                <a:latin typeface="+mn-lt"/>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r>
              <a:rPr lang="en-US"/>
              <a:t>Fall 2010/Lecture 16</a:t>
            </a:r>
            <a:endParaRPr lang="en-US">
              <a:solidFill>
                <a:schemeClr val="tx1"/>
              </a:solidFill>
            </a:endParaRPr>
          </a:p>
        </p:txBody>
      </p:sp>
      <p:sp>
        <p:nvSpPr>
          <p:cNvPr id="6" name="Slide Number Placeholder 5">
            <a:extLst>
              <a:ext uri="{FF2B5EF4-FFF2-40B4-BE49-F238E27FC236}">
                <a16:creationId xmlns:a16="http://schemas.microsoft.com/office/drawing/2014/main" id="{406476A8-6001-47BF-B6C8-36E9484D14A2}"/>
              </a:ext>
            </a:extLst>
          </p:cNvPr>
          <p:cNvSpPr>
            <a:spLocks noGrp="1"/>
          </p:cNvSpPr>
          <p:nvPr>
            <p:ph type="sldNum" sz="quarter" idx="12"/>
          </p:nvPr>
        </p:nvSpPr>
        <p:spPr bwMode="auto">
          <a:xfrm>
            <a:off x="6858000" y="6400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r" rtl="0" fontAlgn="base">
              <a:spcBef>
                <a:spcPct val="50000"/>
              </a:spcBef>
              <a:spcAft>
                <a:spcPct val="0"/>
              </a:spcAft>
              <a:defRPr sz="1400" kern="1200">
                <a:solidFill>
                  <a:srgbClr val="254C9C"/>
                </a:solidFill>
                <a:latin typeface="Arial" panose="020B060402020202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eaLnBrk="1" hangingPunct="1"/>
            <a:fld id="{05341EC7-441A-4CDB-AE1F-124816B05018}" type="slidenum">
              <a:rPr lang="en-US" altLang="en-US" smtClean="0"/>
              <a:pPr eaLnBrk="1" hangingPunct="1"/>
              <a:t>48</a:t>
            </a:fld>
            <a:endParaRPr lang="en-US" altLang="en-US" sz="1400">
              <a:latin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17545158-0F87-4CB3-A37C-23391308F3AA}"/>
              </a:ext>
            </a:extLst>
          </p:cNvPr>
          <p:cNvSpPr>
            <a:spLocks noGrp="1"/>
          </p:cNvSpPr>
          <p:nvPr>
            <p:ph type="title"/>
          </p:nvPr>
        </p:nvSpPr>
        <p:spPr>
          <a:xfrm>
            <a:off x="457200" y="152263"/>
            <a:ext cx="10515600" cy="830962"/>
          </a:xfrm>
        </p:spPr>
        <p:txBody>
          <a:bodyPr/>
          <a:lstStyle/>
          <a:p>
            <a:r>
              <a:rPr lang="en-US" altLang="en-US" dirty="0" err="1"/>
              <a:t>Conficker</a:t>
            </a:r>
            <a:r>
              <a:rPr lang="en-US" altLang="en-US" dirty="0"/>
              <a:t> Impact</a:t>
            </a:r>
          </a:p>
        </p:txBody>
      </p:sp>
      <p:sp>
        <p:nvSpPr>
          <p:cNvPr id="35843" name="Content Placeholder 2">
            <a:extLst>
              <a:ext uri="{FF2B5EF4-FFF2-40B4-BE49-F238E27FC236}">
                <a16:creationId xmlns:a16="http://schemas.microsoft.com/office/drawing/2014/main" id="{F2675719-83FA-4394-843C-491ECCF98E52}"/>
              </a:ext>
            </a:extLst>
          </p:cNvPr>
          <p:cNvSpPr>
            <a:spLocks noGrp="1"/>
          </p:cNvSpPr>
          <p:nvPr>
            <p:ph idx="1"/>
          </p:nvPr>
        </p:nvSpPr>
        <p:spPr>
          <a:xfrm>
            <a:off x="281447" y="1165481"/>
            <a:ext cx="11281287" cy="4360247"/>
          </a:xfrm>
        </p:spPr>
        <p:txBody>
          <a:bodyPr numCol="1">
            <a:normAutofit fontScale="92500" lnSpcReduction="10000"/>
          </a:bodyPr>
          <a:lstStyle/>
          <a:p>
            <a:pPr algn="just">
              <a:lnSpc>
                <a:spcPct val="110000"/>
              </a:lnSpc>
            </a:pPr>
            <a:r>
              <a:rPr lang="en-US" altLang="en-US" sz="2400" dirty="0"/>
              <a:t>An infection of Manchester City Council's IT system caused an estimated £1.5m worth of disruption in February 2009. The use of USB flash drives was banned, as this was believed to be the vector for the initial infection.</a:t>
            </a:r>
          </a:p>
          <a:p>
            <a:pPr algn="just">
              <a:lnSpc>
                <a:spcPct val="110000"/>
              </a:lnSpc>
            </a:pPr>
            <a:r>
              <a:rPr lang="en-US" altLang="en-US" sz="2400" dirty="0"/>
              <a:t>A memo from the Director of the UK Parliamentary ICT service informed the users of the House of Commons on 24 March 2009 that it had been infected with the virus. The memo, which was subsequently leaked, called for users to avoid connecting any </a:t>
            </a:r>
            <a:r>
              <a:rPr lang="en-US" altLang="en-US" sz="2400" dirty="0" err="1"/>
              <a:t>unauthorised</a:t>
            </a:r>
            <a:r>
              <a:rPr lang="en-US" altLang="en-US" sz="2400" dirty="0"/>
              <a:t> equipment to the network.</a:t>
            </a:r>
          </a:p>
          <a:p>
            <a:pPr algn="just">
              <a:lnSpc>
                <a:spcPct val="110000"/>
              </a:lnSpc>
            </a:pPr>
            <a:r>
              <a:rPr lang="en-US" altLang="en-US" sz="2400" dirty="0"/>
              <a:t>In January 2010, the Greater Manchester Police computer network was infected, leading to its disconnection for three days from the Police National Computer as a precautionary measure; during that time, officers had to ask other forces to run routine checks on vehicles and people.[26]</a:t>
            </a:r>
          </a:p>
        </p:txBody>
      </p:sp>
      <p:sp>
        <p:nvSpPr>
          <p:cNvPr id="4" name="Date Placeholder 3">
            <a:extLst>
              <a:ext uri="{FF2B5EF4-FFF2-40B4-BE49-F238E27FC236}">
                <a16:creationId xmlns:a16="http://schemas.microsoft.com/office/drawing/2014/main" id="{F955DD39-FECB-40CF-820C-27C351398645}"/>
              </a:ext>
            </a:extLst>
          </p:cNvPr>
          <p:cNvSpPr>
            <a:spLocks noGrp="1"/>
          </p:cNvSpPr>
          <p:nvPr>
            <p:ph type="dt" sz="quarter" idx="10"/>
          </p:nvPr>
        </p:nvSpPr>
        <p:spPr bwMode="auto">
          <a:xfrm>
            <a:off x="457200" y="6400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50000"/>
              </a:spcBef>
              <a:spcAft>
                <a:spcPct val="0"/>
              </a:spcAft>
              <a:defRPr sz="1400" kern="1200" smtClean="0">
                <a:solidFill>
                  <a:srgbClr val="254C9C"/>
                </a:solidFill>
                <a:latin typeface="+mn-lt"/>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r>
              <a:rPr lang="en-US"/>
              <a:t>CS426</a:t>
            </a:r>
            <a:endParaRPr lang="en-US">
              <a:solidFill>
                <a:schemeClr val="tx1"/>
              </a:solidFill>
            </a:endParaRPr>
          </a:p>
        </p:txBody>
      </p:sp>
      <p:sp>
        <p:nvSpPr>
          <p:cNvPr id="5" name="Footer Placeholder 4">
            <a:extLst>
              <a:ext uri="{FF2B5EF4-FFF2-40B4-BE49-F238E27FC236}">
                <a16:creationId xmlns:a16="http://schemas.microsoft.com/office/drawing/2014/main" id="{FA64523E-C9BB-4F1A-AEF8-C484EE1755BD}"/>
              </a:ext>
            </a:extLst>
          </p:cNvPr>
          <p:cNvSpPr>
            <a:spLocks noGrp="1"/>
          </p:cNvSpPr>
          <p:nvPr>
            <p:ph type="ftr" sz="quarter" idx="11"/>
          </p:nvPr>
        </p:nvSpPr>
        <p:spPr bwMode="auto">
          <a:xfrm>
            <a:off x="3124200" y="64008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ctr" rtl="0" fontAlgn="base">
              <a:spcBef>
                <a:spcPct val="50000"/>
              </a:spcBef>
              <a:spcAft>
                <a:spcPct val="0"/>
              </a:spcAft>
              <a:defRPr sz="1400" kern="1200" smtClean="0">
                <a:solidFill>
                  <a:srgbClr val="254C9C"/>
                </a:solidFill>
                <a:latin typeface="+mn-lt"/>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r>
              <a:rPr lang="en-US"/>
              <a:t>Fall 2010/Lecture 16</a:t>
            </a:r>
            <a:endParaRPr lang="en-US">
              <a:solidFill>
                <a:schemeClr val="tx1"/>
              </a:solidFill>
            </a:endParaRPr>
          </a:p>
        </p:txBody>
      </p:sp>
      <p:sp>
        <p:nvSpPr>
          <p:cNvPr id="6" name="Slide Number Placeholder 5">
            <a:extLst>
              <a:ext uri="{FF2B5EF4-FFF2-40B4-BE49-F238E27FC236}">
                <a16:creationId xmlns:a16="http://schemas.microsoft.com/office/drawing/2014/main" id="{406476A8-6001-47BF-B6C8-36E9484D14A2}"/>
              </a:ext>
            </a:extLst>
          </p:cNvPr>
          <p:cNvSpPr>
            <a:spLocks noGrp="1"/>
          </p:cNvSpPr>
          <p:nvPr>
            <p:ph type="sldNum" sz="quarter" idx="12"/>
          </p:nvPr>
        </p:nvSpPr>
        <p:spPr bwMode="auto">
          <a:xfrm>
            <a:off x="6858000" y="6400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r" rtl="0" fontAlgn="base">
              <a:spcBef>
                <a:spcPct val="50000"/>
              </a:spcBef>
              <a:spcAft>
                <a:spcPct val="0"/>
              </a:spcAft>
              <a:defRPr sz="1400" kern="1200">
                <a:solidFill>
                  <a:srgbClr val="254C9C"/>
                </a:solidFill>
                <a:latin typeface="Arial" panose="020B060402020202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eaLnBrk="1" hangingPunct="1"/>
            <a:fld id="{05341EC7-441A-4CDB-AE1F-124816B05018}" type="slidenum">
              <a:rPr lang="en-US" altLang="en-US" smtClean="0"/>
              <a:pPr eaLnBrk="1" hangingPunct="1"/>
              <a:t>49</a:t>
            </a:fld>
            <a:endParaRPr lang="en-US" altLang="en-US" sz="1400">
              <a:latin typeface="Arial" panose="020B0604020202020204" pitchFamily="34" charset="0"/>
            </a:endParaRPr>
          </a:p>
        </p:txBody>
      </p:sp>
    </p:spTree>
    <p:extLst>
      <p:ext uri="{BB962C8B-B14F-4D97-AF65-F5344CB8AC3E}">
        <p14:creationId xmlns:p14="http://schemas.microsoft.com/office/powerpoint/2010/main" val="3410827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a:extLst>
              <a:ext uri="{FF2B5EF4-FFF2-40B4-BE49-F238E27FC236}">
                <a16:creationId xmlns:a16="http://schemas.microsoft.com/office/drawing/2014/main" id="{A5CF0CB7-554B-4219-AAEC-D48FD7B095D8}"/>
              </a:ext>
            </a:extLst>
          </p:cNvPr>
          <p:cNvSpPr>
            <a:spLocks noGrp="1" noChangeArrowheads="1"/>
          </p:cNvSpPr>
          <p:nvPr>
            <p:ph type="title"/>
          </p:nvPr>
        </p:nvSpPr>
        <p:spPr/>
        <p:txBody>
          <a:bodyPr/>
          <a:lstStyle/>
          <a:p>
            <a:pPr eaLnBrk="1" hangingPunct="1"/>
            <a:r>
              <a:rPr lang="en-US" altLang="en-US" dirty="0"/>
              <a:t>Logic Bomb</a:t>
            </a:r>
          </a:p>
        </p:txBody>
      </p:sp>
      <p:sp>
        <p:nvSpPr>
          <p:cNvPr id="16390" name="Rectangle 3">
            <a:extLst>
              <a:ext uri="{FF2B5EF4-FFF2-40B4-BE49-F238E27FC236}">
                <a16:creationId xmlns:a16="http://schemas.microsoft.com/office/drawing/2014/main" id="{93FD0D19-6990-4325-8736-C94F64E9E819}"/>
              </a:ext>
            </a:extLst>
          </p:cNvPr>
          <p:cNvSpPr>
            <a:spLocks noGrp="1" noChangeArrowheads="1"/>
          </p:cNvSpPr>
          <p:nvPr>
            <p:ph type="body" idx="1"/>
          </p:nvPr>
        </p:nvSpPr>
        <p:spPr>
          <a:xfrm>
            <a:off x="912087" y="1958392"/>
            <a:ext cx="8651363" cy="3351839"/>
          </a:xfrm>
        </p:spPr>
        <p:txBody>
          <a:bodyPr>
            <a:normAutofit/>
          </a:bodyPr>
          <a:lstStyle/>
          <a:p>
            <a:pPr eaLnBrk="1" hangingPunct="1">
              <a:lnSpc>
                <a:spcPct val="110000"/>
              </a:lnSpc>
            </a:pPr>
            <a:r>
              <a:rPr lang="en-US" altLang="en-US" dirty="0"/>
              <a:t>Embedded in legitimate programs</a:t>
            </a:r>
          </a:p>
          <a:p>
            <a:pPr eaLnBrk="1" hangingPunct="1">
              <a:lnSpc>
                <a:spcPct val="110000"/>
              </a:lnSpc>
            </a:pPr>
            <a:r>
              <a:rPr lang="en-US" altLang="en-US" dirty="0"/>
              <a:t>Activated when specified conditions met</a:t>
            </a:r>
          </a:p>
          <a:p>
            <a:pPr lvl="1" eaLnBrk="1" hangingPunct="1">
              <a:lnSpc>
                <a:spcPct val="110000"/>
              </a:lnSpc>
            </a:pPr>
            <a:r>
              <a:rPr lang="en-US" altLang="en-US" sz="2800" dirty="0"/>
              <a:t>E.g., presence/absence of some file; Particular date/time or particular user</a:t>
            </a:r>
          </a:p>
          <a:p>
            <a:pPr eaLnBrk="1" hangingPunct="1">
              <a:lnSpc>
                <a:spcPct val="110000"/>
              </a:lnSpc>
            </a:pPr>
            <a:r>
              <a:rPr lang="en-US" altLang="en-US" dirty="0"/>
              <a:t>When triggered, typically damages system</a:t>
            </a:r>
          </a:p>
          <a:p>
            <a:pPr lvl="1" eaLnBrk="1" hangingPunct="1">
              <a:lnSpc>
                <a:spcPct val="110000"/>
              </a:lnSpc>
            </a:pPr>
            <a:r>
              <a:rPr lang="en-US" altLang="en-US" sz="2800" dirty="0"/>
              <a:t>Modify/delete files/disks</a:t>
            </a:r>
          </a:p>
        </p:txBody>
      </p:sp>
      <p:pic>
        <p:nvPicPr>
          <p:cNvPr id="31746" name="Picture 2" descr="Logic Bombs: How to Prevent Them | United States Cybersecurity Magazine">
            <a:extLst>
              <a:ext uri="{FF2B5EF4-FFF2-40B4-BE49-F238E27FC236}">
                <a16:creationId xmlns:a16="http://schemas.microsoft.com/office/drawing/2014/main" id="{9AC9B58E-5457-433E-B795-B6D410F50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4015" y="167780"/>
            <a:ext cx="4426127" cy="20171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2E73030E-4819-4B6D-AFDB-8DE63A64E4C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775587" y="707922"/>
            <a:ext cx="8638011" cy="4382907"/>
          </a:xfrm>
          <a:prstGeom prst="rect">
            <a:avLst/>
          </a:prstGeom>
          <a:noFill/>
          <a:extLst>
            <a:ext uri="{909E8E84-426E-40DD-AFC4-6F175D3DCCD1}">
              <a14:hiddenFill xmlns:a14="http://schemas.microsoft.com/office/drawing/2010/main">
                <a:solidFill>
                  <a:srgbClr val="FFFFFF"/>
                </a:solidFill>
              </a14:hiddenFill>
            </a:ext>
          </a:extLst>
        </p:spPr>
      </p:pic>
      <p:sp>
        <p:nvSpPr>
          <p:cNvPr id="34818" name="Title 1">
            <a:extLst>
              <a:ext uri="{FF2B5EF4-FFF2-40B4-BE49-F238E27FC236}">
                <a16:creationId xmlns:a16="http://schemas.microsoft.com/office/drawing/2014/main" id="{D24AB9A6-2ED4-48F5-BFBE-22A7ECCAA972}"/>
              </a:ext>
            </a:extLst>
          </p:cNvPr>
          <p:cNvSpPr>
            <a:spLocks noGrp="1"/>
          </p:cNvSpPr>
          <p:nvPr>
            <p:ph type="title"/>
          </p:nvPr>
        </p:nvSpPr>
        <p:spPr>
          <a:xfrm>
            <a:off x="169607" y="1907458"/>
            <a:ext cx="3694470" cy="2526890"/>
          </a:xfrm>
        </p:spPr>
        <p:txBody>
          <a:bodyPr>
            <a:normAutofit/>
          </a:bodyPr>
          <a:lstStyle/>
          <a:p>
            <a:pPr algn="ctr"/>
            <a:r>
              <a:rPr lang="en-US" altLang="en-US" sz="2800" b="0" dirty="0">
                <a:solidFill>
                  <a:schemeClr val="tx1"/>
                </a:solidFill>
              </a:rPr>
              <a:t>Animation of unique source IP addresses scanning TCP/445 per country (hourly binning)</a:t>
            </a:r>
          </a:p>
        </p:txBody>
      </p:sp>
      <p:sp>
        <p:nvSpPr>
          <p:cNvPr id="7" name="Title 1">
            <a:extLst>
              <a:ext uri="{FF2B5EF4-FFF2-40B4-BE49-F238E27FC236}">
                <a16:creationId xmlns:a16="http://schemas.microsoft.com/office/drawing/2014/main" id="{8B6F63D1-C581-448A-96D5-1AD48953D637}"/>
              </a:ext>
            </a:extLst>
          </p:cNvPr>
          <p:cNvSpPr txBox="1">
            <a:spLocks/>
          </p:cNvSpPr>
          <p:nvPr/>
        </p:nvSpPr>
        <p:spPr>
          <a:xfrm>
            <a:off x="238433" y="40660"/>
            <a:ext cx="10515600" cy="9436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a:lstStyle>
          <a:p>
            <a:r>
              <a:rPr lang="en-US" altLang="en-US" dirty="0" err="1"/>
              <a:t>Conficker</a:t>
            </a:r>
            <a:r>
              <a:rPr lang="en-US" altLang="en-US" dirty="0"/>
              <a:t> (November 2008)</a:t>
            </a:r>
          </a:p>
        </p:txBody>
      </p:sp>
    </p:spTree>
    <p:extLst>
      <p:ext uri="{BB962C8B-B14F-4D97-AF65-F5344CB8AC3E}">
        <p14:creationId xmlns:p14="http://schemas.microsoft.com/office/powerpoint/2010/main" val="1454547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D24AB9A6-2ED4-48F5-BFBE-22A7ECCAA972}"/>
              </a:ext>
            </a:extLst>
          </p:cNvPr>
          <p:cNvSpPr>
            <a:spLocks noGrp="1"/>
          </p:cNvSpPr>
          <p:nvPr>
            <p:ph type="title"/>
          </p:nvPr>
        </p:nvSpPr>
        <p:spPr>
          <a:xfrm>
            <a:off x="169607" y="1907458"/>
            <a:ext cx="3694470" cy="2526890"/>
          </a:xfrm>
        </p:spPr>
        <p:txBody>
          <a:bodyPr>
            <a:normAutofit fontScale="90000"/>
          </a:bodyPr>
          <a:lstStyle/>
          <a:p>
            <a:pPr algn="ctr"/>
            <a:r>
              <a:rPr lang="en-US" altLang="en-US" sz="2800" b="0" dirty="0">
                <a:solidFill>
                  <a:schemeClr val="tx1"/>
                </a:solidFill>
              </a:rPr>
              <a:t>Animation of source IP addresses scanning TCP/445 per country normalized by IP population, in IPs per million IPs (hourly binning)</a:t>
            </a:r>
          </a:p>
        </p:txBody>
      </p:sp>
      <p:pic>
        <p:nvPicPr>
          <p:cNvPr id="9218" name="Picture 2">
            <a:extLst>
              <a:ext uri="{FF2B5EF4-FFF2-40B4-BE49-F238E27FC236}">
                <a16:creationId xmlns:a16="http://schemas.microsoft.com/office/drawing/2014/main" id="{7D927573-31E6-4674-BCE4-33FAC42B6E9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761207" y="1356852"/>
            <a:ext cx="8430793" cy="447506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3DF65A3-E13E-4B1A-8B19-47C1C260B80F}"/>
              </a:ext>
            </a:extLst>
          </p:cNvPr>
          <p:cNvSpPr txBox="1">
            <a:spLocks/>
          </p:cNvSpPr>
          <p:nvPr/>
        </p:nvSpPr>
        <p:spPr>
          <a:xfrm>
            <a:off x="838200" y="365125"/>
            <a:ext cx="10515600" cy="9436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a:lstStyle>
          <a:p>
            <a:r>
              <a:rPr lang="en-US" altLang="en-US"/>
              <a:t>Conficker (November 2008)</a:t>
            </a:r>
            <a:endParaRPr lang="en-US" altLang="en-US" dirty="0"/>
          </a:p>
        </p:txBody>
      </p:sp>
    </p:spTree>
    <p:extLst>
      <p:ext uri="{BB962C8B-B14F-4D97-AF65-F5344CB8AC3E}">
        <p14:creationId xmlns:p14="http://schemas.microsoft.com/office/powerpoint/2010/main" val="1611154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924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B50009DD-46B3-431C-9456-258BD7E07261}"/>
              </a:ext>
            </a:extLst>
          </p:cNvPr>
          <p:cNvSpPr>
            <a:spLocks noGrp="1"/>
          </p:cNvSpPr>
          <p:nvPr>
            <p:ph type="title"/>
          </p:nvPr>
        </p:nvSpPr>
        <p:spPr/>
        <p:txBody>
          <a:bodyPr/>
          <a:lstStyle/>
          <a:p>
            <a:pPr eaLnBrk="1" hangingPunct="1"/>
            <a:r>
              <a:rPr lang="en-US" altLang="en-US"/>
              <a:t>Example of Logic Bomb</a:t>
            </a:r>
          </a:p>
        </p:txBody>
      </p:sp>
      <p:sp>
        <p:nvSpPr>
          <p:cNvPr id="17411" name="Content Placeholder 2">
            <a:extLst>
              <a:ext uri="{FF2B5EF4-FFF2-40B4-BE49-F238E27FC236}">
                <a16:creationId xmlns:a16="http://schemas.microsoft.com/office/drawing/2014/main" id="{BA73B687-36C0-4415-A5AF-48707B2B5D0C}"/>
              </a:ext>
            </a:extLst>
          </p:cNvPr>
          <p:cNvSpPr>
            <a:spLocks noGrp="1"/>
          </p:cNvSpPr>
          <p:nvPr>
            <p:ph idx="1"/>
          </p:nvPr>
        </p:nvSpPr>
        <p:spPr/>
        <p:txBody>
          <a:bodyPr/>
          <a:lstStyle/>
          <a:p>
            <a:pPr marL="0" indent="0" algn="just" eaLnBrk="1" hangingPunct="1">
              <a:lnSpc>
                <a:spcPct val="100000"/>
              </a:lnSpc>
              <a:buNone/>
            </a:pPr>
            <a:r>
              <a:rPr lang="en-US" altLang="en-US" dirty="0"/>
              <a:t>In 1982, the Trans-Siberian Pipeline incident occurred. A KGB operative was to steal the plans for a sophisticated control system and its software from a Canadian firm, for use on their Siberian pipeline. The CIA was tipped off by documents in the Farewell Dossier and had the company insert a logic bomb in the program for sabotage purposes. This eventually resulted in "the most monumental non-nuclear explosion and fire ever seen from space“.</a:t>
            </a:r>
          </a:p>
          <a:p>
            <a:pPr algn="just" eaLnBrk="1" hangingPunct="1">
              <a:lnSpc>
                <a:spcPct val="100000"/>
              </a:lnSpc>
            </a:pPr>
            <a:endParaRPr lang="en-US" altLang="en-US" dirty="0"/>
          </a:p>
        </p:txBody>
      </p:sp>
      <p:sp>
        <p:nvSpPr>
          <p:cNvPr id="4" name="Date Placeholder 3">
            <a:extLst>
              <a:ext uri="{FF2B5EF4-FFF2-40B4-BE49-F238E27FC236}">
                <a16:creationId xmlns:a16="http://schemas.microsoft.com/office/drawing/2014/main" id="{E713A455-4D74-4703-89E8-B90795CF89FB}"/>
              </a:ext>
            </a:extLst>
          </p:cNvPr>
          <p:cNvSpPr>
            <a:spLocks noGrp="1"/>
          </p:cNvSpPr>
          <p:nvPr>
            <p:ph type="dt" sz="quarter" idx="10"/>
          </p:nvPr>
        </p:nvSpPr>
        <p:spPr bwMode="auto">
          <a:xfrm>
            <a:off x="457200" y="6400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50000"/>
              </a:spcBef>
              <a:spcAft>
                <a:spcPct val="0"/>
              </a:spcAft>
              <a:defRPr sz="1400" kern="1200" smtClean="0">
                <a:solidFill>
                  <a:srgbClr val="254C9C"/>
                </a:solidFill>
                <a:latin typeface="+mn-lt"/>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r>
              <a:rPr lang="en-US"/>
              <a:t>CS426</a:t>
            </a:r>
            <a:endParaRPr lang="en-US">
              <a:solidFill>
                <a:schemeClr val="tx1"/>
              </a:solidFill>
            </a:endParaRPr>
          </a:p>
        </p:txBody>
      </p:sp>
      <p:sp>
        <p:nvSpPr>
          <p:cNvPr id="5" name="Footer Placeholder 4">
            <a:extLst>
              <a:ext uri="{FF2B5EF4-FFF2-40B4-BE49-F238E27FC236}">
                <a16:creationId xmlns:a16="http://schemas.microsoft.com/office/drawing/2014/main" id="{B270B5AC-736A-41BF-A5A3-C51E1FBA0F8E}"/>
              </a:ext>
            </a:extLst>
          </p:cNvPr>
          <p:cNvSpPr>
            <a:spLocks noGrp="1"/>
          </p:cNvSpPr>
          <p:nvPr>
            <p:ph type="ftr" sz="quarter" idx="11"/>
          </p:nvPr>
        </p:nvSpPr>
        <p:spPr bwMode="auto">
          <a:xfrm>
            <a:off x="3124200" y="64008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ctr" rtl="0" fontAlgn="base">
              <a:spcBef>
                <a:spcPct val="50000"/>
              </a:spcBef>
              <a:spcAft>
                <a:spcPct val="0"/>
              </a:spcAft>
              <a:defRPr sz="1400" kern="1200" smtClean="0">
                <a:solidFill>
                  <a:srgbClr val="254C9C"/>
                </a:solidFill>
                <a:latin typeface="+mn-lt"/>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r>
              <a:rPr lang="en-US"/>
              <a:t>Fall 2010/Lecture 15</a:t>
            </a:r>
            <a:endParaRPr lang="en-US">
              <a:solidFill>
                <a:schemeClr val="tx1"/>
              </a:solidFill>
            </a:endParaRPr>
          </a:p>
        </p:txBody>
      </p:sp>
      <p:sp>
        <p:nvSpPr>
          <p:cNvPr id="6" name="Slide Number Placeholder 5">
            <a:extLst>
              <a:ext uri="{FF2B5EF4-FFF2-40B4-BE49-F238E27FC236}">
                <a16:creationId xmlns:a16="http://schemas.microsoft.com/office/drawing/2014/main" id="{CD527EE7-0ABC-4C91-AEA4-39C601C043B6}"/>
              </a:ext>
            </a:extLst>
          </p:cNvPr>
          <p:cNvSpPr>
            <a:spLocks noGrp="1"/>
          </p:cNvSpPr>
          <p:nvPr>
            <p:ph type="sldNum" sz="quarter" idx="12"/>
          </p:nvPr>
        </p:nvSpPr>
        <p:spPr bwMode="auto">
          <a:xfrm>
            <a:off x="6858000" y="6400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r" rtl="0" fontAlgn="base">
              <a:spcBef>
                <a:spcPct val="50000"/>
              </a:spcBef>
              <a:spcAft>
                <a:spcPct val="0"/>
              </a:spcAft>
              <a:defRPr sz="1400" kern="1200">
                <a:solidFill>
                  <a:srgbClr val="254C9C"/>
                </a:solidFill>
                <a:latin typeface="Arial" panose="020B060402020202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eaLnBrk="1" hangingPunct="1"/>
            <a:fld id="{37EA0FC8-B15D-4A45-A4B6-F843A1EBF1B4}" type="slidenum">
              <a:rPr lang="en-US" altLang="en-US" smtClean="0"/>
              <a:pPr eaLnBrk="1" hangingPunct="1"/>
              <a:t>6</a:t>
            </a:fld>
            <a:endParaRPr lang="en-US" altLang="en-US" sz="1400">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a:extLst>
              <a:ext uri="{FF2B5EF4-FFF2-40B4-BE49-F238E27FC236}">
                <a16:creationId xmlns:a16="http://schemas.microsoft.com/office/drawing/2014/main" id="{ED73B66A-2BC9-4C0E-8AB5-22AEF11A7C8C}"/>
              </a:ext>
            </a:extLst>
          </p:cNvPr>
          <p:cNvSpPr>
            <a:spLocks noGrp="1" noChangeArrowheads="1"/>
          </p:cNvSpPr>
          <p:nvPr>
            <p:ph type="title"/>
          </p:nvPr>
        </p:nvSpPr>
        <p:spPr>
          <a:xfrm>
            <a:off x="431334" y="29566"/>
            <a:ext cx="10515600" cy="1325563"/>
          </a:xfrm>
        </p:spPr>
        <p:txBody>
          <a:bodyPr/>
          <a:lstStyle/>
          <a:p>
            <a:pPr eaLnBrk="1" hangingPunct="1"/>
            <a:r>
              <a:rPr lang="en-US" altLang="en-US" dirty="0"/>
              <a:t>Trojan Horse</a:t>
            </a:r>
          </a:p>
        </p:txBody>
      </p:sp>
      <p:sp>
        <p:nvSpPr>
          <p:cNvPr id="18439" name="Rectangle 4">
            <a:extLst>
              <a:ext uri="{FF2B5EF4-FFF2-40B4-BE49-F238E27FC236}">
                <a16:creationId xmlns:a16="http://schemas.microsoft.com/office/drawing/2014/main" id="{707570BE-E439-47BD-8CF2-CCFD67F5E624}"/>
              </a:ext>
            </a:extLst>
          </p:cNvPr>
          <p:cNvSpPr>
            <a:spLocks noChangeArrowheads="1"/>
          </p:cNvSpPr>
          <p:nvPr/>
        </p:nvSpPr>
        <p:spPr bwMode="auto">
          <a:xfrm>
            <a:off x="878528" y="1267838"/>
            <a:ext cx="619758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chemeClr val="accent2"/>
              </a:buClr>
              <a:buSzPct val="100000"/>
              <a:buFont typeface="Times" panose="02020603050405020304" pitchFamily="18" charset="0"/>
              <a:buChar char="•"/>
            </a:pPr>
            <a:r>
              <a:rPr lang="en-US" altLang="en-US" dirty="0">
                <a:latin typeface="Arial" panose="020B0604020202020204" pitchFamily="34" charset="0"/>
              </a:rPr>
              <a:t>Program with an overt (expected) and covert effect</a:t>
            </a:r>
          </a:p>
          <a:p>
            <a:pPr lvl="1" eaLnBrk="1" hangingPunct="1">
              <a:spcBef>
                <a:spcPct val="20000"/>
              </a:spcBef>
              <a:buFontTx/>
              <a:buChar char="–"/>
            </a:pPr>
            <a:r>
              <a:rPr lang="en-US" altLang="en-US" sz="2000" dirty="0">
                <a:latin typeface="Arial" panose="020B0604020202020204" pitchFamily="34" charset="0"/>
              </a:rPr>
              <a:t>Appears normal/expected</a:t>
            </a:r>
          </a:p>
          <a:p>
            <a:pPr lvl="1" eaLnBrk="1" hangingPunct="1">
              <a:spcBef>
                <a:spcPct val="20000"/>
              </a:spcBef>
              <a:buFontTx/>
              <a:buChar char="–"/>
            </a:pPr>
            <a:r>
              <a:rPr lang="en-US" altLang="en-US" sz="2000" dirty="0">
                <a:latin typeface="Arial" panose="020B0604020202020204" pitchFamily="34" charset="0"/>
              </a:rPr>
              <a:t>Covert effect violates security policy</a:t>
            </a:r>
          </a:p>
          <a:p>
            <a:pPr eaLnBrk="1" hangingPunct="1">
              <a:spcBef>
                <a:spcPct val="20000"/>
              </a:spcBef>
              <a:buClr>
                <a:schemeClr val="accent2"/>
              </a:buClr>
              <a:buSzPct val="100000"/>
              <a:buFont typeface="Times" panose="02020603050405020304" pitchFamily="18" charset="0"/>
              <a:buChar char="•"/>
            </a:pPr>
            <a:r>
              <a:rPr lang="en-US" altLang="en-US" dirty="0">
                <a:latin typeface="Arial" panose="020B0604020202020204" pitchFamily="34" charset="0"/>
              </a:rPr>
              <a:t>User tricked into executing Trojan horse</a:t>
            </a:r>
          </a:p>
          <a:p>
            <a:pPr lvl="1" eaLnBrk="1" hangingPunct="1">
              <a:spcBef>
                <a:spcPct val="20000"/>
              </a:spcBef>
              <a:buFontTx/>
              <a:buChar char="–"/>
            </a:pPr>
            <a:r>
              <a:rPr lang="en-US" altLang="en-US" sz="2000" dirty="0">
                <a:latin typeface="Arial" panose="020B0604020202020204" pitchFamily="34" charset="0"/>
              </a:rPr>
              <a:t>Expects (and sees) overt behavior</a:t>
            </a:r>
          </a:p>
          <a:p>
            <a:pPr lvl="1" eaLnBrk="1" hangingPunct="1">
              <a:spcBef>
                <a:spcPct val="20000"/>
              </a:spcBef>
              <a:buFontTx/>
              <a:buChar char="–"/>
            </a:pPr>
            <a:r>
              <a:rPr lang="en-US" altLang="en-US" sz="2000" dirty="0">
                <a:latin typeface="Arial" panose="020B0604020202020204" pitchFamily="34" charset="0"/>
              </a:rPr>
              <a:t>Covert effect performed with user’s authorization</a:t>
            </a:r>
          </a:p>
        </p:txBody>
      </p:sp>
      <p:pic>
        <p:nvPicPr>
          <p:cNvPr id="18440" name="Picture 5" descr="bd04940_">
            <a:extLst>
              <a:ext uri="{FF2B5EF4-FFF2-40B4-BE49-F238E27FC236}">
                <a16:creationId xmlns:a16="http://schemas.microsoft.com/office/drawing/2014/main" id="{473D655C-DA36-4AB9-A484-705546EF0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1271" y="532702"/>
            <a:ext cx="2534392" cy="237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a:extLst>
              <a:ext uri="{FF2B5EF4-FFF2-40B4-BE49-F238E27FC236}">
                <a16:creationId xmlns:a16="http://schemas.microsoft.com/office/drawing/2014/main" id="{9A1888F1-2DDD-4B7F-B1C5-AE0A5A7DB271}"/>
              </a:ext>
            </a:extLst>
          </p:cNvPr>
          <p:cNvSpPr>
            <a:spLocks noGrp="1" noChangeArrowheads="1"/>
          </p:cNvSpPr>
          <p:nvPr>
            <p:ph type="title"/>
          </p:nvPr>
        </p:nvSpPr>
        <p:spPr>
          <a:xfrm>
            <a:off x="280332" y="241722"/>
            <a:ext cx="10515600" cy="929667"/>
          </a:xfrm>
        </p:spPr>
        <p:txBody>
          <a:bodyPr/>
          <a:lstStyle/>
          <a:p>
            <a:pPr eaLnBrk="1" hangingPunct="1"/>
            <a:r>
              <a:rPr lang="en-US" altLang="en-US" dirty="0"/>
              <a:t>Virus</a:t>
            </a:r>
          </a:p>
        </p:txBody>
      </p:sp>
      <p:sp>
        <p:nvSpPr>
          <p:cNvPr id="19462" name="Rectangle 3">
            <a:extLst>
              <a:ext uri="{FF2B5EF4-FFF2-40B4-BE49-F238E27FC236}">
                <a16:creationId xmlns:a16="http://schemas.microsoft.com/office/drawing/2014/main" id="{087BFB53-1615-4712-AF70-BA90F173294C}"/>
              </a:ext>
            </a:extLst>
          </p:cNvPr>
          <p:cNvSpPr>
            <a:spLocks noGrp="1" noChangeArrowheads="1"/>
          </p:cNvSpPr>
          <p:nvPr>
            <p:ph type="body" idx="1"/>
          </p:nvPr>
        </p:nvSpPr>
        <p:spPr>
          <a:xfrm>
            <a:off x="796255" y="1242591"/>
            <a:ext cx="7353650" cy="4197670"/>
          </a:xfrm>
        </p:spPr>
        <p:txBody>
          <a:bodyPr>
            <a:noAutofit/>
          </a:bodyPr>
          <a:lstStyle/>
          <a:p>
            <a:pPr eaLnBrk="1" hangingPunct="1">
              <a:lnSpc>
                <a:spcPct val="90000"/>
              </a:lnSpc>
            </a:pPr>
            <a:r>
              <a:rPr lang="en-US" altLang="en-US" sz="2400" dirty="0"/>
              <a:t>Self-replicating code</a:t>
            </a:r>
          </a:p>
          <a:p>
            <a:pPr lvl="1" eaLnBrk="1" hangingPunct="1">
              <a:lnSpc>
                <a:spcPct val="90000"/>
              </a:lnSpc>
            </a:pPr>
            <a:r>
              <a:rPr lang="en-US" altLang="en-US" dirty="0"/>
              <a:t>Like replicating Trojan horse</a:t>
            </a:r>
          </a:p>
          <a:p>
            <a:pPr lvl="1" eaLnBrk="1" hangingPunct="1">
              <a:lnSpc>
                <a:spcPct val="90000"/>
              </a:lnSpc>
            </a:pPr>
            <a:r>
              <a:rPr lang="en-US" altLang="en-US" dirty="0"/>
              <a:t>Alters normal code with “infected” version</a:t>
            </a:r>
          </a:p>
          <a:p>
            <a:pPr eaLnBrk="1" hangingPunct="1">
              <a:lnSpc>
                <a:spcPct val="90000"/>
              </a:lnSpc>
            </a:pPr>
            <a:r>
              <a:rPr lang="en-US" altLang="en-US" sz="2400" dirty="0"/>
              <a:t>No </a:t>
            </a:r>
            <a:r>
              <a:rPr lang="en-US" altLang="en-US" sz="2400" i="1" dirty="0">
                <a:solidFill>
                  <a:schemeClr val="tx2"/>
                </a:solidFill>
              </a:rPr>
              <a:t>overt</a:t>
            </a:r>
            <a:r>
              <a:rPr lang="en-US" altLang="en-US" sz="2400" dirty="0"/>
              <a:t> action</a:t>
            </a:r>
          </a:p>
          <a:p>
            <a:pPr lvl="1" eaLnBrk="1" hangingPunct="1">
              <a:lnSpc>
                <a:spcPct val="90000"/>
              </a:lnSpc>
            </a:pPr>
            <a:r>
              <a:rPr lang="en-US" altLang="en-US" dirty="0"/>
              <a:t>Generally, tries to remain undetected</a:t>
            </a:r>
          </a:p>
          <a:p>
            <a:pPr eaLnBrk="1" hangingPunct="1">
              <a:lnSpc>
                <a:spcPct val="90000"/>
              </a:lnSpc>
            </a:pPr>
            <a:r>
              <a:rPr lang="en-US" altLang="en-US" sz="2400" dirty="0"/>
              <a:t>Operates when infected code executed</a:t>
            </a:r>
          </a:p>
          <a:p>
            <a:pPr lvl="1" eaLnBrk="1" hangingPunct="1">
              <a:lnSpc>
                <a:spcPct val="90000"/>
              </a:lnSpc>
              <a:buFontTx/>
              <a:buNone/>
            </a:pPr>
            <a:r>
              <a:rPr lang="en-US" altLang="en-US" dirty="0"/>
              <a:t>If </a:t>
            </a:r>
            <a:r>
              <a:rPr lang="en-US" altLang="en-US" i="1" dirty="0"/>
              <a:t>spread condition,</a:t>
            </a:r>
            <a:r>
              <a:rPr lang="en-US" altLang="en-US" dirty="0"/>
              <a:t> then</a:t>
            </a:r>
          </a:p>
          <a:p>
            <a:pPr lvl="2" eaLnBrk="1" hangingPunct="1">
              <a:lnSpc>
                <a:spcPct val="90000"/>
              </a:lnSpc>
              <a:buFontTx/>
              <a:buNone/>
            </a:pPr>
            <a:r>
              <a:rPr lang="en-US" altLang="en-US" sz="2400" dirty="0"/>
              <a:t>For </a:t>
            </a:r>
            <a:r>
              <a:rPr lang="en-US" altLang="en-US" sz="2400" i="1" dirty="0"/>
              <a:t>target files</a:t>
            </a:r>
            <a:endParaRPr lang="en-US" altLang="en-US" sz="2400" dirty="0"/>
          </a:p>
          <a:p>
            <a:pPr lvl="3" eaLnBrk="1" hangingPunct="1">
              <a:lnSpc>
                <a:spcPct val="90000"/>
              </a:lnSpc>
              <a:buFontTx/>
              <a:buNone/>
            </a:pPr>
            <a:r>
              <a:rPr lang="en-US" altLang="en-US" sz="2400" dirty="0"/>
              <a:t>if </a:t>
            </a:r>
            <a:r>
              <a:rPr lang="en-US" altLang="en-US" sz="2400" i="1" dirty="0"/>
              <a:t>not infected</a:t>
            </a:r>
            <a:r>
              <a:rPr lang="en-US" altLang="en-US" sz="2400" dirty="0"/>
              <a:t> then </a:t>
            </a:r>
            <a:r>
              <a:rPr lang="en-US" altLang="en-US" sz="2400" i="1" dirty="0"/>
              <a:t>alter to include virus</a:t>
            </a:r>
          </a:p>
          <a:p>
            <a:pPr lvl="1" eaLnBrk="1" hangingPunct="1">
              <a:lnSpc>
                <a:spcPct val="90000"/>
              </a:lnSpc>
              <a:buFontTx/>
              <a:buNone/>
            </a:pPr>
            <a:r>
              <a:rPr lang="en-US" altLang="en-US" dirty="0"/>
              <a:t>Perform malicious action</a:t>
            </a:r>
          </a:p>
          <a:p>
            <a:pPr lvl="1" eaLnBrk="1" hangingPunct="1">
              <a:lnSpc>
                <a:spcPct val="90000"/>
              </a:lnSpc>
              <a:buFontTx/>
              <a:buNone/>
            </a:pPr>
            <a:r>
              <a:rPr lang="en-US" altLang="en-US" dirty="0"/>
              <a:t>Execute normal program</a:t>
            </a:r>
          </a:p>
        </p:txBody>
      </p:sp>
      <p:pic>
        <p:nvPicPr>
          <p:cNvPr id="27650" name="Picture 2" descr="Gif animado de Vírus De Computador">
            <a:extLst>
              <a:ext uri="{FF2B5EF4-FFF2-40B4-BE49-F238E27FC236}">
                <a16:creationId xmlns:a16="http://schemas.microsoft.com/office/drawing/2014/main" id="{0B911A37-9FDC-47B2-98A8-0467DD8A8D0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711966" y="241722"/>
            <a:ext cx="3333750" cy="2505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a:extLst>
              <a:ext uri="{FF2B5EF4-FFF2-40B4-BE49-F238E27FC236}">
                <a16:creationId xmlns:a16="http://schemas.microsoft.com/office/drawing/2014/main" id="{3858BD85-6F9C-4B77-803B-6FB50F536995}"/>
              </a:ext>
            </a:extLst>
          </p:cNvPr>
          <p:cNvSpPr>
            <a:spLocks noGrp="1" noChangeArrowheads="1"/>
          </p:cNvSpPr>
          <p:nvPr>
            <p:ph type="title"/>
          </p:nvPr>
        </p:nvSpPr>
        <p:spPr/>
        <p:txBody>
          <a:bodyPr/>
          <a:lstStyle/>
          <a:p>
            <a:pPr eaLnBrk="1" hangingPunct="1"/>
            <a:r>
              <a:rPr lang="en-US" altLang="en-US"/>
              <a:t>Virus Infection Vectors</a:t>
            </a:r>
          </a:p>
        </p:txBody>
      </p:sp>
      <p:sp>
        <p:nvSpPr>
          <p:cNvPr id="20486" name="Rectangle 3">
            <a:extLst>
              <a:ext uri="{FF2B5EF4-FFF2-40B4-BE49-F238E27FC236}">
                <a16:creationId xmlns:a16="http://schemas.microsoft.com/office/drawing/2014/main" id="{105208D7-9335-44FE-90BC-A5E89BA47DB2}"/>
              </a:ext>
            </a:extLst>
          </p:cNvPr>
          <p:cNvSpPr>
            <a:spLocks noGrp="1" noChangeArrowheads="1"/>
          </p:cNvSpPr>
          <p:nvPr>
            <p:ph type="body" idx="1"/>
          </p:nvPr>
        </p:nvSpPr>
        <p:spPr/>
        <p:txBody>
          <a:bodyPr/>
          <a:lstStyle/>
          <a:p>
            <a:pPr eaLnBrk="1" hangingPunct="1">
              <a:lnSpc>
                <a:spcPct val="90000"/>
              </a:lnSpc>
            </a:pPr>
            <a:r>
              <a:rPr lang="en-US" altLang="en-US"/>
              <a:t>Boot Sector (USB drives)</a:t>
            </a:r>
          </a:p>
          <a:p>
            <a:pPr eaLnBrk="1" hangingPunct="1">
              <a:lnSpc>
                <a:spcPct val="90000"/>
              </a:lnSpc>
            </a:pPr>
            <a:r>
              <a:rPr lang="en-US" altLang="en-US"/>
              <a:t>Executable</a:t>
            </a:r>
          </a:p>
          <a:p>
            <a:pPr eaLnBrk="1" hangingPunct="1">
              <a:lnSpc>
                <a:spcPct val="90000"/>
              </a:lnSpc>
            </a:pPr>
            <a:r>
              <a:rPr lang="en-US" altLang="en-US"/>
              <a:t>Macro files</a:t>
            </a:r>
          </a:p>
        </p:txBody>
      </p:sp>
      <p:pic>
        <p:nvPicPr>
          <p:cNvPr id="8" name="Picture 2" descr="Gif animado de Vírus De Computador">
            <a:extLst>
              <a:ext uri="{FF2B5EF4-FFF2-40B4-BE49-F238E27FC236}">
                <a16:creationId xmlns:a16="http://schemas.microsoft.com/office/drawing/2014/main" id="{96CC97D6-7275-4C1A-A3F6-2BECDA17C6A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296711" y="365125"/>
            <a:ext cx="3333750" cy="2505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5187</TotalTime>
  <Words>2909</Words>
  <Application>Microsoft Office PowerPoint</Application>
  <PresentationFormat>Widescreen</PresentationFormat>
  <Paragraphs>435</Paragraphs>
  <Slides>52</Slides>
  <Notes>30</Notes>
  <HiddenSlides>0</HiddenSlides>
  <MMClips>1</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52</vt:i4>
      </vt:variant>
    </vt:vector>
  </HeadingPairs>
  <TitlesOfParts>
    <vt:vector size="64" baseType="lpstr">
      <vt:lpstr>Abadi</vt:lpstr>
      <vt:lpstr>Aharoni</vt:lpstr>
      <vt:lpstr>Arial</vt:lpstr>
      <vt:lpstr>Arial Unicode MS</vt:lpstr>
      <vt:lpstr>Calibri</vt:lpstr>
      <vt:lpstr>Calibri Light</vt:lpstr>
      <vt:lpstr>Century</vt:lpstr>
      <vt:lpstr>Courier New</vt:lpstr>
      <vt:lpstr>Times</vt:lpstr>
      <vt:lpstr>Times New Roman</vt:lpstr>
      <vt:lpstr>Verdana</vt:lpstr>
      <vt:lpstr>Office Theme</vt:lpstr>
      <vt:lpstr>Computational Intelligence (TC2027)</vt:lpstr>
      <vt:lpstr>Unit 5 – System Security (IV)</vt:lpstr>
      <vt:lpstr>Malwares</vt:lpstr>
      <vt:lpstr>Trapdoor</vt:lpstr>
      <vt:lpstr>Logic Bomb</vt:lpstr>
      <vt:lpstr>Example of Logic Bomb</vt:lpstr>
      <vt:lpstr>Trojan Horse</vt:lpstr>
      <vt:lpstr>Virus</vt:lpstr>
      <vt:lpstr>Virus Infection Vectors</vt:lpstr>
      <vt:lpstr>Virus Properties</vt:lpstr>
      <vt:lpstr>Worm</vt:lpstr>
      <vt:lpstr>Apresentação do PowerPoint</vt:lpstr>
      <vt:lpstr>Email Worms: Spreading as Email Attachments</vt:lpstr>
      <vt:lpstr>Botnet</vt:lpstr>
      <vt:lpstr>Threat Model (Active Attacks)</vt:lpstr>
      <vt:lpstr>Threat Model (Active Attacks)</vt:lpstr>
      <vt:lpstr>Rootkit</vt:lpstr>
      <vt:lpstr>Rootkit Classification</vt:lpstr>
      <vt:lpstr>Rootkit Classification</vt:lpstr>
      <vt:lpstr>Spyware</vt:lpstr>
      <vt:lpstr>Scareware</vt:lpstr>
      <vt:lpstr>Ransomware</vt:lpstr>
      <vt:lpstr>WANNACRY RANSOMWARE</vt:lpstr>
      <vt:lpstr>Apresentação do PowerPoint</vt:lpstr>
      <vt:lpstr>Worms</vt:lpstr>
      <vt:lpstr>Morris Worm  (November 1988)</vt:lpstr>
      <vt:lpstr>Morris Worm Description</vt:lpstr>
      <vt:lpstr>Morris Worm Description</vt:lpstr>
      <vt:lpstr>Vector 1: Debug feature of sendmail</vt:lpstr>
      <vt:lpstr>Vector 2: Exploiting fingerd</vt:lpstr>
      <vt:lpstr>Vector 2: Exploiting fingerd</vt:lpstr>
      <vt:lpstr>Vector 3: Exploiting Trust in Remote Login</vt:lpstr>
      <vt:lpstr>Vector 3: Exploiting Trust in Remote Login</vt:lpstr>
      <vt:lpstr>Other Features of The Worm</vt:lpstr>
      <vt:lpstr>Damage</vt:lpstr>
      <vt:lpstr>Increasing propagation speed Code Red (July 2001)</vt:lpstr>
      <vt:lpstr>Code Red (July 2001)</vt:lpstr>
      <vt:lpstr>Increasing propagation speed SQL Slammer, January 2003</vt:lpstr>
      <vt:lpstr>SQL Slammer, January 2003</vt:lpstr>
      <vt:lpstr>Apresentação do PowerPoint</vt:lpstr>
      <vt:lpstr>Storm botnet </vt:lpstr>
      <vt:lpstr>Storm botnet </vt:lpstr>
      <vt:lpstr>Storm botnet </vt:lpstr>
      <vt:lpstr>Storm botnet </vt:lpstr>
      <vt:lpstr>Storm botnet </vt:lpstr>
      <vt:lpstr>Conficker (November 2008)</vt:lpstr>
      <vt:lpstr>Conficker</vt:lpstr>
      <vt:lpstr>Conficker Impact</vt:lpstr>
      <vt:lpstr>Conficker Impact</vt:lpstr>
      <vt:lpstr>Animation of unique source IP addresses scanning TCP/445 per country (hourly binning)</vt:lpstr>
      <vt:lpstr>Animation of source IP addresses scanning TCP/445 per country normalized by IP population, in IPs per million IPs (hourly binning)</vt:lpstr>
      <vt:lpstr>Computational Intelligence (TC2027)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cp:lastModifiedBy>
  <cp:revision>28</cp:revision>
  <dcterms:created xsi:type="dcterms:W3CDTF">2021-01-13T19:01:52Z</dcterms:created>
  <dcterms:modified xsi:type="dcterms:W3CDTF">2022-05-26T13:30:06Z</dcterms:modified>
</cp:coreProperties>
</file>